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0" r:id="rId1"/>
  </p:sldMasterIdLst>
  <p:notesMasterIdLst>
    <p:notesMasterId r:id="rId30"/>
  </p:notesMasterIdLst>
  <p:handoutMasterIdLst>
    <p:handoutMasterId r:id="rId31"/>
  </p:handoutMasterIdLst>
  <p:sldIdLst>
    <p:sldId id="287" r:id="rId2"/>
    <p:sldId id="257" r:id="rId3"/>
    <p:sldId id="258" r:id="rId4"/>
    <p:sldId id="259" r:id="rId5"/>
    <p:sldId id="260" r:id="rId6"/>
    <p:sldId id="262" r:id="rId7"/>
    <p:sldId id="261" r:id="rId8"/>
    <p:sldId id="263" r:id="rId9"/>
    <p:sldId id="264" r:id="rId10"/>
    <p:sldId id="265" r:id="rId11"/>
    <p:sldId id="267" r:id="rId12"/>
    <p:sldId id="266" r:id="rId13"/>
    <p:sldId id="268" r:id="rId14"/>
    <p:sldId id="269" r:id="rId15"/>
    <p:sldId id="270" r:id="rId16"/>
    <p:sldId id="271" r:id="rId17"/>
    <p:sldId id="272" r:id="rId18"/>
    <p:sldId id="279" r:id="rId19"/>
    <p:sldId id="273" r:id="rId20"/>
    <p:sldId id="285" r:id="rId21"/>
    <p:sldId id="275" r:id="rId22"/>
    <p:sldId id="277" r:id="rId23"/>
    <p:sldId id="280" r:id="rId24"/>
    <p:sldId id="281" r:id="rId25"/>
    <p:sldId id="282" r:id="rId26"/>
    <p:sldId id="283" r:id="rId27"/>
    <p:sldId id="284" r:id="rId28"/>
    <p:sldId id="288" r:id="rId29"/>
  </p:sldIdLst>
  <p:sldSz cx="9144000" cy="6858000" type="screen4x3"/>
  <p:notesSz cx="6858000" cy="9144000"/>
  <p:defaultTextStyle>
    <a:defPPr>
      <a:defRPr lang="en-US"/>
    </a:defPPr>
    <a:lvl1pPr marL="0" algn="l" defTabSz="457024" rtl="0" eaLnBrk="1" latinLnBrk="0" hangingPunct="1">
      <a:defRPr sz="1800" kern="1200">
        <a:solidFill>
          <a:schemeClr val="tx1"/>
        </a:solidFill>
        <a:latin typeface="+mn-lt"/>
        <a:ea typeface="+mn-ea"/>
        <a:cs typeface="+mn-cs"/>
      </a:defRPr>
    </a:lvl1pPr>
    <a:lvl2pPr marL="457024" algn="l" defTabSz="457024" rtl="0" eaLnBrk="1" latinLnBrk="0" hangingPunct="1">
      <a:defRPr sz="1800" kern="1200">
        <a:solidFill>
          <a:schemeClr val="tx1"/>
        </a:solidFill>
        <a:latin typeface="+mn-lt"/>
        <a:ea typeface="+mn-ea"/>
        <a:cs typeface="+mn-cs"/>
      </a:defRPr>
    </a:lvl2pPr>
    <a:lvl3pPr marL="914047" algn="l" defTabSz="457024" rtl="0" eaLnBrk="1" latinLnBrk="0" hangingPunct="1">
      <a:defRPr sz="1800" kern="1200">
        <a:solidFill>
          <a:schemeClr val="tx1"/>
        </a:solidFill>
        <a:latin typeface="+mn-lt"/>
        <a:ea typeface="+mn-ea"/>
        <a:cs typeface="+mn-cs"/>
      </a:defRPr>
    </a:lvl3pPr>
    <a:lvl4pPr marL="1371069" algn="l" defTabSz="457024" rtl="0" eaLnBrk="1" latinLnBrk="0" hangingPunct="1">
      <a:defRPr sz="1800" kern="1200">
        <a:solidFill>
          <a:schemeClr val="tx1"/>
        </a:solidFill>
        <a:latin typeface="+mn-lt"/>
        <a:ea typeface="+mn-ea"/>
        <a:cs typeface="+mn-cs"/>
      </a:defRPr>
    </a:lvl4pPr>
    <a:lvl5pPr marL="1828092" algn="l" defTabSz="457024" rtl="0" eaLnBrk="1" latinLnBrk="0" hangingPunct="1">
      <a:defRPr sz="1800" kern="1200">
        <a:solidFill>
          <a:schemeClr val="tx1"/>
        </a:solidFill>
        <a:latin typeface="+mn-lt"/>
        <a:ea typeface="+mn-ea"/>
        <a:cs typeface="+mn-cs"/>
      </a:defRPr>
    </a:lvl5pPr>
    <a:lvl6pPr marL="2285116" algn="l" defTabSz="457024" rtl="0" eaLnBrk="1" latinLnBrk="0" hangingPunct="1">
      <a:defRPr sz="1800" kern="1200">
        <a:solidFill>
          <a:schemeClr val="tx1"/>
        </a:solidFill>
        <a:latin typeface="+mn-lt"/>
        <a:ea typeface="+mn-ea"/>
        <a:cs typeface="+mn-cs"/>
      </a:defRPr>
    </a:lvl6pPr>
    <a:lvl7pPr marL="2742139" algn="l" defTabSz="457024" rtl="0" eaLnBrk="1" latinLnBrk="0" hangingPunct="1">
      <a:defRPr sz="1800" kern="1200">
        <a:solidFill>
          <a:schemeClr val="tx1"/>
        </a:solidFill>
        <a:latin typeface="+mn-lt"/>
        <a:ea typeface="+mn-ea"/>
        <a:cs typeface="+mn-cs"/>
      </a:defRPr>
    </a:lvl7pPr>
    <a:lvl8pPr marL="3199161" algn="l" defTabSz="457024" rtl="0" eaLnBrk="1" latinLnBrk="0" hangingPunct="1">
      <a:defRPr sz="1800" kern="1200">
        <a:solidFill>
          <a:schemeClr val="tx1"/>
        </a:solidFill>
        <a:latin typeface="+mn-lt"/>
        <a:ea typeface="+mn-ea"/>
        <a:cs typeface="+mn-cs"/>
      </a:defRPr>
    </a:lvl8pPr>
    <a:lvl9pPr marL="3656184" algn="l" defTabSz="457024"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EE"/>
    <a:srgbClr val="108040"/>
    <a:srgbClr val="FD66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954" autoAdjust="0"/>
  </p:normalViewPr>
  <p:slideViewPr>
    <p:cSldViewPr snapToGrid="0" snapToObjects="1">
      <p:cViewPr varScale="1">
        <p:scale>
          <a:sx n="82" d="100"/>
          <a:sy n="82" d="100"/>
        </p:scale>
        <p:origin x="-187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61496C-E91D-DF4A-8707-077E59973880}" type="datetimeFigureOut">
              <a:rPr lang="en-US" smtClean="0"/>
              <a:t>1/17/22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CCB18CA-EC3A-ED46-A931-1EEC200E8ED1}" type="slidenum">
              <a:rPr lang="en-US" smtClean="0"/>
              <a:t>‹#›</a:t>
            </a:fld>
            <a:endParaRPr lang="en-US"/>
          </a:p>
        </p:txBody>
      </p:sp>
    </p:spTree>
    <p:extLst>
      <p:ext uri="{BB962C8B-B14F-4D97-AF65-F5344CB8AC3E}">
        <p14:creationId xmlns:p14="http://schemas.microsoft.com/office/powerpoint/2010/main" val="206078040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93CF52-924A-F845-B46A-BF3179D0228E}" type="datetimeFigureOut">
              <a:rPr lang="en-US" smtClean="0"/>
              <a:t>1/17/22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1E3E923-94DF-CF47-BC3D-5FBBC018B5EF}" type="slidenum">
              <a:rPr lang="en-US" smtClean="0"/>
              <a:t>‹#›</a:t>
            </a:fld>
            <a:endParaRPr lang="en-US"/>
          </a:p>
        </p:txBody>
      </p:sp>
    </p:spTree>
    <p:extLst>
      <p:ext uri="{BB962C8B-B14F-4D97-AF65-F5344CB8AC3E}">
        <p14:creationId xmlns:p14="http://schemas.microsoft.com/office/powerpoint/2010/main" val="2907338898"/>
      </p:ext>
    </p:extLst>
  </p:cSld>
  <p:clrMap bg1="lt1" tx1="dk1" bg2="lt2" tx2="dk2" accent1="accent1" accent2="accent2" accent3="accent3" accent4="accent4" accent5="accent5" accent6="accent6" hlink="hlink" folHlink="folHlink"/>
  <p:hf hdr="0" ftr="0" dt="0"/>
  <p:notesStyle>
    <a:lvl1pPr marL="0" algn="l" defTabSz="457024" rtl="0" eaLnBrk="1" latinLnBrk="0" hangingPunct="1">
      <a:defRPr sz="1200" kern="1200">
        <a:solidFill>
          <a:schemeClr val="tx1"/>
        </a:solidFill>
        <a:latin typeface="+mn-lt"/>
        <a:ea typeface="+mn-ea"/>
        <a:cs typeface="+mn-cs"/>
      </a:defRPr>
    </a:lvl1pPr>
    <a:lvl2pPr marL="457024" algn="l" defTabSz="457024" rtl="0" eaLnBrk="1" latinLnBrk="0" hangingPunct="1">
      <a:defRPr sz="1200" kern="1200">
        <a:solidFill>
          <a:schemeClr val="tx1"/>
        </a:solidFill>
        <a:latin typeface="+mn-lt"/>
        <a:ea typeface="+mn-ea"/>
        <a:cs typeface="+mn-cs"/>
      </a:defRPr>
    </a:lvl2pPr>
    <a:lvl3pPr marL="914047" algn="l" defTabSz="457024" rtl="0" eaLnBrk="1" latinLnBrk="0" hangingPunct="1">
      <a:defRPr sz="1200" kern="1200">
        <a:solidFill>
          <a:schemeClr val="tx1"/>
        </a:solidFill>
        <a:latin typeface="+mn-lt"/>
        <a:ea typeface="+mn-ea"/>
        <a:cs typeface="+mn-cs"/>
      </a:defRPr>
    </a:lvl3pPr>
    <a:lvl4pPr marL="1371069" algn="l" defTabSz="457024" rtl="0" eaLnBrk="1" latinLnBrk="0" hangingPunct="1">
      <a:defRPr sz="1200" kern="1200">
        <a:solidFill>
          <a:schemeClr val="tx1"/>
        </a:solidFill>
        <a:latin typeface="+mn-lt"/>
        <a:ea typeface="+mn-ea"/>
        <a:cs typeface="+mn-cs"/>
      </a:defRPr>
    </a:lvl4pPr>
    <a:lvl5pPr marL="1828092" algn="l" defTabSz="457024" rtl="0" eaLnBrk="1" latinLnBrk="0" hangingPunct="1">
      <a:defRPr sz="1200" kern="1200">
        <a:solidFill>
          <a:schemeClr val="tx1"/>
        </a:solidFill>
        <a:latin typeface="+mn-lt"/>
        <a:ea typeface="+mn-ea"/>
        <a:cs typeface="+mn-cs"/>
      </a:defRPr>
    </a:lvl5pPr>
    <a:lvl6pPr marL="2285116" algn="l" defTabSz="457024" rtl="0" eaLnBrk="1" latinLnBrk="0" hangingPunct="1">
      <a:defRPr sz="1200" kern="1200">
        <a:solidFill>
          <a:schemeClr val="tx1"/>
        </a:solidFill>
        <a:latin typeface="+mn-lt"/>
        <a:ea typeface="+mn-ea"/>
        <a:cs typeface="+mn-cs"/>
      </a:defRPr>
    </a:lvl6pPr>
    <a:lvl7pPr marL="2742139" algn="l" defTabSz="457024" rtl="0" eaLnBrk="1" latinLnBrk="0" hangingPunct="1">
      <a:defRPr sz="1200" kern="1200">
        <a:solidFill>
          <a:schemeClr val="tx1"/>
        </a:solidFill>
        <a:latin typeface="+mn-lt"/>
        <a:ea typeface="+mn-ea"/>
        <a:cs typeface="+mn-cs"/>
      </a:defRPr>
    </a:lvl7pPr>
    <a:lvl8pPr marL="3199161" algn="l" defTabSz="457024" rtl="0" eaLnBrk="1" latinLnBrk="0" hangingPunct="1">
      <a:defRPr sz="1200" kern="1200">
        <a:solidFill>
          <a:schemeClr val="tx1"/>
        </a:solidFill>
        <a:latin typeface="+mn-lt"/>
        <a:ea typeface="+mn-ea"/>
        <a:cs typeface="+mn-cs"/>
      </a:defRPr>
    </a:lvl8pPr>
    <a:lvl9pPr marL="3656184" algn="l" defTabSz="45702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D4AB12-CC4E-4F40-AA77-9AAFF71FBF06}" type="slidenum">
              <a:rPr lang="en-US" smtClean="0"/>
              <a:t>1</a:t>
            </a:fld>
            <a:endParaRPr lang="en-US"/>
          </a:p>
        </p:txBody>
      </p:sp>
    </p:spTree>
    <p:extLst>
      <p:ext uri="{BB962C8B-B14F-4D97-AF65-F5344CB8AC3E}">
        <p14:creationId xmlns:p14="http://schemas.microsoft.com/office/powerpoint/2010/main" val="630711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consider Cairo's third dimension. It'd be tough not to say that this is a fairly dense graphic. The main portion of the graphic, a scatterplot, has two axes which are labeled, as do each of the two subplots to the left and the bottom, which are histograms. The axis for the histograms can be a bit confusing as they bleed into the scatterplot axis, but change the unit of measure and the direction of the measurement. For instance, in the X axis at the top of the scatter plot, percentage of chapters access is being used as the unit of measure and increases as you move towards the right hand side of the figure. You have the same X axis for the histogram to the left of the graph is in thousands of persons and increases as you move to the left side of the figure. There's some red lines </a:t>
            </a:r>
            <a:r>
              <a:rPr lang="en-US" dirty="0" err="1" smtClean="0"/>
              <a:t>overlayed</a:t>
            </a:r>
            <a:r>
              <a:rPr lang="en-US" dirty="0" smtClean="0"/>
              <a:t> on the graphic. Breaking the scatter plot roughly into quadrants, but with minimal labeling it's a little unclear what the quadrants end up representing. Regardless of whether this is a good figure or not, it would certainly be considered an example of a dense figure.</a:t>
            </a:r>
            <a:endParaRPr lang="en-US" dirty="0"/>
          </a:p>
        </p:txBody>
      </p:sp>
      <p:sp>
        <p:nvSpPr>
          <p:cNvPr id="4" name="Slide Number Placeholder 3"/>
          <p:cNvSpPr>
            <a:spLocks noGrp="1"/>
          </p:cNvSpPr>
          <p:nvPr>
            <p:ph type="sldNum" sz="quarter" idx="10"/>
          </p:nvPr>
        </p:nvSpPr>
        <p:spPr/>
        <p:txBody>
          <a:bodyPr/>
          <a:lstStyle/>
          <a:p>
            <a:fld id="{31E3E923-94DF-CF47-BC3D-5FBBC018B5EF}" type="slidenum">
              <a:rPr lang="en-US" smtClean="0"/>
              <a:t>20</a:t>
            </a:fld>
            <a:endParaRPr lang="en-US"/>
          </a:p>
        </p:txBody>
      </p:sp>
    </p:spTree>
    <p:extLst>
      <p:ext uri="{BB962C8B-B14F-4D97-AF65-F5344CB8AC3E}">
        <p14:creationId xmlns:p14="http://schemas.microsoft.com/office/powerpoint/2010/main" val="2751315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First there are elements of geography showing us the various rivers in towns along the way. </a:t>
            </a:r>
          </a:p>
          <a:p>
            <a:pPr lvl="0" rtl="0">
              <a:spcBef>
                <a:spcPts val="0"/>
              </a:spcBef>
              <a:buNone/>
            </a:pPr>
            <a:r>
              <a:rPr lang="en-US" dirty="0" smtClean="0"/>
              <a:t>The width of the tan upper bar represents the size of Napoleon's army, and you can see it shrinks from the beginning of the campaign from 422,000 to only 100,000 once the French reach Moscow. </a:t>
            </a:r>
          </a:p>
          <a:p>
            <a:pPr lvl="0" rtl="0">
              <a:spcBef>
                <a:spcPts val="0"/>
              </a:spcBef>
              <a:buNone/>
            </a:pPr>
            <a:r>
              <a:rPr lang="en-US" dirty="0" smtClean="0"/>
              <a:t>The lower black bar shows Napoleon's retreat from Russia, and there are various points along it which are mapped to dates and temperatures in Celsius. </a:t>
            </a:r>
          </a:p>
          <a:p>
            <a:pPr lvl="0" rtl="0">
              <a:spcBef>
                <a:spcPts val="0"/>
              </a:spcBef>
              <a:buNone/>
            </a:pPr>
            <a:r>
              <a:rPr lang="en-US" dirty="0" smtClean="0"/>
              <a:t>We see the bar thins dramatically as the army shrinks in size. </a:t>
            </a:r>
          </a:p>
          <a:p>
            <a:pPr lvl="0" rtl="0">
              <a:spcBef>
                <a:spcPts val="0"/>
              </a:spcBef>
              <a:buNone/>
            </a:pPr>
            <a:r>
              <a:rPr lang="en-US" dirty="0" smtClean="0"/>
              <a:t>So the five kinds of data in </a:t>
            </a:r>
            <a:r>
              <a:rPr lang="en-US" dirty="0" err="1" smtClean="0"/>
              <a:t>Minard's</a:t>
            </a:r>
            <a:r>
              <a:rPr lang="en-US" dirty="0" smtClean="0"/>
              <a:t> visualization include location, direction, temperature, army size and dates.</a:t>
            </a:r>
            <a:endParaRPr dirty="0"/>
          </a:p>
        </p:txBody>
      </p:sp>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94" name="Shape 9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94" name="Shape 9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94" name="Shape 9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emphasizing functionality</a:t>
            </a:r>
            <a:r>
              <a:rPr lang="en-US" baseline="0" dirty="0" smtClean="0"/>
              <a:t> </a:t>
            </a:r>
            <a:r>
              <a:rPr lang="en-US" baseline="0" dirty="0" err="1" smtClean="0"/>
              <a:t>vs</a:t>
            </a:r>
            <a:r>
              <a:rPr lang="en-US" baseline="0" dirty="0" smtClean="0"/>
              <a:t>, </a:t>
            </a:r>
            <a:r>
              <a:rPr lang="en-US" dirty="0" smtClean="0"/>
              <a:t>placing emphasis on emotion and aesthetics.</a:t>
            </a:r>
            <a:endParaRPr lang="en-US" dirty="0"/>
          </a:p>
        </p:txBody>
      </p:sp>
      <p:sp>
        <p:nvSpPr>
          <p:cNvPr id="4" name="Slide Number Placeholder 3"/>
          <p:cNvSpPr>
            <a:spLocks noGrp="1"/>
          </p:cNvSpPr>
          <p:nvPr>
            <p:ph type="sldNum" sz="quarter" idx="10"/>
          </p:nvPr>
        </p:nvSpPr>
        <p:spPr/>
        <p:txBody>
          <a:bodyPr/>
          <a:lstStyle/>
          <a:p>
            <a:fld id="{31E3E923-94DF-CF47-BC3D-5FBBC018B5EF}" type="slidenum">
              <a:rPr lang="en-US" smtClean="0"/>
              <a:t>27</a:t>
            </a:fld>
            <a:endParaRPr lang="en-US"/>
          </a:p>
        </p:txBody>
      </p:sp>
    </p:spTree>
    <p:extLst>
      <p:ext uri="{BB962C8B-B14F-4D97-AF65-F5344CB8AC3E}">
        <p14:creationId xmlns:p14="http://schemas.microsoft.com/office/powerpoint/2010/main" val="1619580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smtClean="0"/>
              <a:t>First, it's unclear whether the monies are adjusted for inflation, which is a big issue when providing charts of financial data. </a:t>
            </a:r>
          </a:p>
          <a:p>
            <a:pPr lvl="0">
              <a:spcBef>
                <a:spcPts val="0"/>
              </a:spcBef>
              <a:buNone/>
            </a:pPr>
            <a:endParaRPr lang="en-US" dirty="0" smtClean="0"/>
          </a:p>
          <a:p>
            <a:pPr lvl="0">
              <a:spcBef>
                <a:spcPts val="0"/>
              </a:spcBef>
              <a:buNone/>
            </a:pPr>
            <a:r>
              <a:rPr lang="en-US" dirty="0" smtClean="0"/>
              <a:t>Second, the time spans for the two bars are different. One covers a span of three years, while the other covers a span of four years.</a:t>
            </a:r>
          </a:p>
          <a:p>
            <a:pPr lvl="0">
              <a:spcBef>
                <a:spcPts val="0"/>
              </a:spcBef>
              <a:buNone/>
            </a:pPr>
            <a:endParaRPr lang="en-US" dirty="0" smtClean="0"/>
          </a:p>
          <a:p>
            <a:pPr lvl="0">
              <a:spcBef>
                <a:spcPts val="0"/>
              </a:spcBef>
              <a:buNone/>
            </a:pPr>
            <a:r>
              <a:rPr lang="en-US" dirty="0" smtClean="0"/>
              <a:t>Think of this through the lens of Tufts' Lie Factor Analysis. The bars have the same width, but don't represent the same period of time.</a:t>
            </a:r>
            <a:endParaRPr dirty="0"/>
          </a:p>
        </p:txBody>
      </p:sp>
      <p:sp>
        <p:nvSpPr>
          <p:cNvPr id="206" name="Shape 2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Standard Deviations (2014)</a:t>
            </a:r>
            <a:endParaRPr lang="en-US" dirty="0"/>
          </a:p>
        </p:txBody>
      </p:sp>
      <p:sp>
        <p:nvSpPr>
          <p:cNvPr id="4" name="Slide Number Placeholder 3"/>
          <p:cNvSpPr>
            <a:spLocks noGrp="1"/>
          </p:cNvSpPr>
          <p:nvPr>
            <p:ph type="sldNum" sz="quarter" idx="10"/>
          </p:nvPr>
        </p:nvSpPr>
        <p:spPr/>
        <p:txBody>
          <a:bodyPr/>
          <a:lstStyle/>
          <a:p>
            <a:fld id="{31E3E923-94DF-CF47-BC3D-5FBBC018B5EF}" type="slidenum">
              <a:rPr lang="en-US" smtClean="0"/>
              <a:t>6</a:t>
            </a:fld>
            <a:endParaRPr lang="en-US"/>
          </a:p>
        </p:txBody>
      </p:sp>
    </p:spTree>
    <p:extLst>
      <p:ext uri="{BB962C8B-B14F-4D97-AF65-F5344CB8AC3E}">
        <p14:creationId xmlns:p14="http://schemas.microsoft.com/office/powerpoint/2010/main" val="814207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smtClean="0"/>
              <a:t>Edward </a:t>
            </a:r>
            <a:r>
              <a:rPr lang="en-US" dirty="0" err="1" smtClean="0"/>
              <a:t>Tufte</a:t>
            </a:r>
            <a:r>
              <a:rPr lang="en-US" dirty="0" smtClean="0"/>
              <a:t>: “The only worse design than a pie chart is several of them.”</a:t>
            </a:r>
            <a:endParaRPr dirty="0"/>
          </a:p>
        </p:txBody>
      </p:sp>
      <p:sp>
        <p:nvSpPr>
          <p:cNvPr id="206" name="Shape 2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your graphics should somehow guide your decision of how to shape the information.</a:t>
            </a:r>
            <a:endParaRPr lang="en-US" dirty="0"/>
          </a:p>
        </p:txBody>
      </p:sp>
      <p:sp>
        <p:nvSpPr>
          <p:cNvPr id="4" name="Slide Number Placeholder 3"/>
          <p:cNvSpPr>
            <a:spLocks noGrp="1"/>
          </p:cNvSpPr>
          <p:nvPr>
            <p:ph type="sldNum" sz="quarter" idx="10"/>
          </p:nvPr>
        </p:nvSpPr>
        <p:spPr/>
        <p:txBody>
          <a:bodyPr/>
          <a:lstStyle/>
          <a:p>
            <a:fld id="{31E3E923-94DF-CF47-BC3D-5FBBC018B5EF}" type="slidenum">
              <a:rPr lang="en-US" smtClean="0"/>
              <a:t>8</a:t>
            </a:fld>
            <a:endParaRPr lang="en-US"/>
          </a:p>
        </p:txBody>
      </p:sp>
    </p:spTree>
    <p:extLst>
      <p:ext uri="{BB962C8B-B14F-4D97-AF65-F5344CB8AC3E}">
        <p14:creationId xmlns:p14="http://schemas.microsoft.com/office/powerpoint/2010/main" val="27710795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very word “aesthetics” comes from the Greek (</a:t>
            </a:r>
            <a:r>
              <a:rPr lang="en-US" dirty="0" err="1" smtClean="0"/>
              <a:t>aisthetikos</a:t>
            </a:r>
            <a:r>
              <a:rPr lang="en-US" dirty="0" smtClean="0"/>
              <a:t>), which means sensation or feeling. As Donald A. Norman wrote in his book Emotional Design (2003), beauty matters because attractive and pleasing things work better.</a:t>
            </a:r>
            <a:endParaRPr lang="en-US" dirty="0"/>
          </a:p>
        </p:txBody>
      </p:sp>
      <p:sp>
        <p:nvSpPr>
          <p:cNvPr id="4" name="Slide Number Placeholder 3"/>
          <p:cNvSpPr>
            <a:spLocks noGrp="1"/>
          </p:cNvSpPr>
          <p:nvPr>
            <p:ph type="sldNum" sz="quarter" idx="10"/>
          </p:nvPr>
        </p:nvSpPr>
        <p:spPr/>
        <p:txBody>
          <a:bodyPr/>
          <a:lstStyle/>
          <a:p>
            <a:fld id="{31E3E923-94DF-CF47-BC3D-5FBBC018B5EF}" type="slidenum">
              <a:rPr lang="en-US" smtClean="0"/>
              <a:t>9</a:t>
            </a:fld>
            <a:endParaRPr lang="en-US"/>
          </a:p>
        </p:txBody>
      </p:sp>
    </p:spTree>
    <p:extLst>
      <p:ext uri="{BB962C8B-B14F-4D97-AF65-F5344CB8AC3E}">
        <p14:creationId xmlns:p14="http://schemas.microsoft.com/office/powerpoint/2010/main" val="875963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very word “aesthetics” comes from the Greek </a:t>
            </a:r>
            <a:r>
              <a:rPr lang="en-US" dirty="0" err="1" smtClean="0"/>
              <a:t>aísthImagesis</a:t>
            </a:r>
            <a:r>
              <a:rPr lang="en-US" dirty="0" smtClean="0"/>
              <a:t>, which means sensation or feeling. As Donald A. Norman wrote in his book Emotional Design (2003), beauty matters because attractive and pleasing things work better.</a:t>
            </a:r>
            <a:endParaRPr lang="en-US" dirty="0"/>
          </a:p>
        </p:txBody>
      </p:sp>
      <p:sp>
        <p:nvSpPr>
          <p:cNvPr id="4" name="Slide Number Placeholder 3"/>
          <p:cNvSpPr>
            <a:spLocks noGrp="1"/>
          </p:cNvSpPr>
          <p:nvPr>
            <p:ph type="sldNum" sz="quarter" idx="10"/>
          </p:nvPr>
        </p:nvSpPr>
        <p:spPr/>
        <p:txBody>
          <a:bodyPr/>
          <a:lstStyle/>
          <a:p>
            <a:fld id="{31E3E923-94DF-CF47-BC3D-5FBBC018B5EF}" type="slidenum">
              <a:rPr lang="en-US" smtClean="0"/>
              <a:t>12</a:t>
            </a:fld>
            <a:endParaRPr lang="en-US"/>
          </a:p>
        </p:txBody>
      </p:sp>
    </p:spTree>
    <p:extLst>
      <p:ext uri="{BB962C8B-B14F-4D97-AF65-F5344CB8AC3E}">
        <p14:creationId xmlns:p14="http://schemas.microsoft.com/office/powerpoint/2010/main" val="875963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Shape 4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6" name="Shape 4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lvl="0" rtl="0">
              <a:spcBef>
                <a:spcPts val="0"/>
              </a:spcBef>
              <a:buClr>
                <a:schemeClr val="dk1"/>
              </a:buClr>
              <a:buSzPct val="52380"/>
              <a:buFont typeface="Arial"/>
              <a:buNone/>
            </a:pPr>
            <a:r>
              <a:rPr lang="en-US" sz="2100" dirty="0"/>
              <a:t>Image on the left: A visualization wheel that displays two regions: the top half of the wheel displays terms for complex and deeper visual characteristics and the bottom half of the wheel displays terms for more intelligible and shallower visual characteristics. There are six pairs of characteristics that are opposite to one another, with the first characteristic falling in the complex and deeper region and the second characteristic falling in the more intelligible and shallower region: Abstraction and Figuration, Functionality and Decoration, Density and Lightness, Multidimensionality and </a:t>
            </a:r>
            <a:r>
              <a:rPr lang="en-US" sz="2100" dirty="0" err="1"/>
              <a:t>Unidimensionality</a:t>
            </a:r>
            <a:r>
              <a:rPr lang="en-US" sz="2100" dirty="0"/>
              <a:t>, Originality and Familiarity, Novelty and Redundancy.</a:t>
            </a:r>
          </a:p>
          <a:p>
            <a:pPr marL="457200" lvl="0" indent="-69850" rtl="0">
              <a:spcBef>
                <a:spcPts val="0"/>
              </a:spcBef>
              <a:buClr>
                <a:schemeClr val="dk1"/>
              </a:buClr>
              <a:buSzPct val="52380"/>
              <a:buFont typeface="Arial"/>
              <a:buNone/>
            </a:pPr>
            <a:endParaRPr sz="2100" dirty="0"/>
          </a:p>
          <a:p>
            <a:pPr lvl="0">
              <a:spcBef>
                <a:spcPts val="0"/>
              </a:spcBef>
              <a:buSzPct val="52380"/>
              <a:buNone/>
            </a:pPr>
            <a:r>
              <a:rPr lang="en-US" sz="2100" dirty="0"/>
              <a:t>Image on the right: Alberto Cairo’s book cover image, The functional art : an Introduction to information graphics and visualization</a:t>
            </a:r>
          </a:p>
          <a:p>
            <a:pPr lvl="0" rtl="0">
              <a:spcBef>
                <a:spcPts val="0"/>
              </a:spcBef>
              <a:buSzPct val="52380"/>
              <a:buNone/>
            </a:pPr>
            <a:endParaRPr sz="2100" dirty="0"/>
          </a:p>
          <a:p>
            <a:pPr lvl="0" rtl="0">
              <a:spcBef>
                <a:spcPts val="0"/>
              </a:spcBef>
              <a:buClr>
                <a:schemeClr val="dk1"/>
              </a:buClr>
              <a:buSzPct val="52380"/>
              <a:buFont typeface="Arial"/>
              <a:buNone/>
            </a:pPr>
            <a:r>
              <a:rPr lang="en-US" sz="2100" dirty="0"/>
              <a:t>[source] Cairo, A. (2013). </a:t>
            </a:r>
            <a:r>
              <a:rPr lang="en-US" sz="2100" i="1" dirty="0"/>
              <a:t>The functional art: An introduction to information graphics and visualization</a:t>
            </a:r>
            <a:r>
              <a:rPr lang="en-US" sz="2100" dirty="0"/>
              <a:t>. Berkley, CA: New Riders.</a:t>
            </a:r>
          </a:p>
        </p:txBody>
      </p:sp>
      <p:sp>
        <p:nvSpPr>
          <p:cNvPr id="47" name="Shape 4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16</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533399" y="663973"/>
            <a:ext cx="8229600" cy="936229"/>
          </a:xfrm>
          <a:prstGeom prst="rect">
            <a:avLst/>
          </a:prstGeom>
          <a:noFill/>
          <a:ln>
            <a:noFill/>
          </a:ln>
        </p:spPr>
        <p:txBody>
          <a:bodyPr lIns="57584" tIns="57584" rIns="57584" bIns="57584" anchor="t" anchorCtr="0"/>
          <a:lstStyle>
            <a:lvl1pPr marL="0" marR="0" lvl="0" indent="0" algn="ctr" rtl="0">
              <a:spcBef>
                <a:spcPts val="0"/>
              </a:spcBef>
              <a:buClr>
                <a:schemeClr val="dk2"/>
              </a:buClr>
              <a:buFont typeface="Gill Sans"/>
              <a:buNone/>
              <a:defRPr sz="3400" b="1" i="0" u="none" strike="noStrike" cap="none">
                <a:solidFill>
                  <a:schemeClr val="dk2"/>
                </a:solidFill>
                <a:latin typeface="Gill Sans"/>
                <a:ea typeface="Gill Sans"/>
                <a:cs typeface="Gill Sans"/>
                <a:sym typeface="Gill Sans"/>
              </a:defRPr>
            </a:lvl1pPr>
            <a:lvl2pPr lvl="1" indent="0">
              <a:spcBef>
                <a:spcPts val="0"/>
              </a:spcBef>
              <a:buNone/>
              <a:defRPr sz="1100"/>
            </a:lvl2pPr>
            <a:lvl3pPr lvl="2" indent="0">
              <a:spcBef>
                <a:spcPts val="0"/>
              </a:spcBef>
              <a:buNone/>
              <a:defRPr sz="1100"/>
            </a:lvl3pPr>
            <a:lvl4pPr lvl="3" indent="0">
              <a:spcBef>
                <a:spcPts val="0"/>
              </a:spcBef>
              <a:buNone/>
              <a:defRPr sz="1100"/>
            </a:lvl4pPr>
            <a:lvl5pPr lvl="4" indent="0">
              <a:spcBef>
                <a:spcPts val="0"/>
              </a:spcBef>
              <a:buNone/>
              <a:defRPr sz="1100"/>
            </a:lvl5pPr>
            <a:lvl6pPr lvl="5" indent="0">
              <a:spcBef>
                <a:spcPts val="0"/>
              </a:spcBef>
              <a:buNone/>
              <a:defRPr sz="1100"/>
            </a:lvl6pPr>
            <a:lvl7pPr lvl="6" indent="0">
              <a:spcBef>
                <a:spcPts val="0"/>
              </a:spcBef>
              <a:buNone/>
              <a:defRPr sz="1100"/>
            </a:lvl7pPr>
            <a:lvl8pPr lvl="7" indent="0">
              <a:spcBef>
                <a:spcPts val="0"/>
              </a:spcBef>
              <a:buNone/>
              <a:defRPr sz="1100"/>
            </a:lvl8pPr>
            <a:lvl9pPr lvl="8" indent="0">
              <a:spcBef>
                <a:spcPts val="0"/>
              </a:spcBef>
              <a:buNone/>
              <a:defRPr sz="1100"/>
            </a:lvl9pPr>
          </a:lstStyle>
          <a:p>
            <a:r>
              <a:rPr lang="en-US" dirty="0" smtClean="0"/>
              <a:t>Click to edit Master title style</a:t>
            </a:r>
            <a:endParaRPr dirty="0"/>
          </a:p>
        </p:txBody>
      </p:sp>
      <p:sp>
        <p:nvSpPr>
          <p:cNvPr id="16" name="Shape 16"/>
          <p:cNvSpPr txBox="1">
            <a:spLocks noGrp="1"/>
          </p:cNvSpPr>
          <p:nvPr>
            <p:ph type="body" idx="1"/>
          </p:nvPr>
        </p:nvSpPr>
        <p:spPr>
          <a:xfrm>
            <a:off x="457200" y="1600201"/>
            <a:ext cx="4038600" cy="4525962"/>
          </a:xfrm>
          <a:prstGeom prst="rect">
            <a:avLst/>
          </a:prstGeom>
          <a:noFill/>
          <a:ln>
            <a:noFill/>
          </a:ln>
        </p:spPr>
        <p:txBody>
          <a:bodyPr lIns="57584" tIns="57584" rIns="57584" bIns="57584" anchor="t" anchorCtr="0"/>
          <a:lstStyle>
            <a:lvl1pPr marL="383961" marR="0" lvl="0" indent="-255978" algn="l" rtl="0">
              <a:spcBef>
                <a:spcPts val="403"/>
              </a:spcBef>
              <a:buClr>
                <a:schemeClr val="dk2"/>
              </a:buClr>
              <a:buSzPct val="100000"/>
              <a:buFont typeface="Arial"/>
              <a:buChar char="•"/>
              <a:defRPr sz="2000" b="0" i="0" u="none" strike="noStrike" cap="none">
                <a:solidFill>
                  <a:schemeClr val="dk2"/>
                </a:solidFill>
                <a:latin typeface="Gill Sans"/>
                <a:ea typeface="Gill Sans"/>
                <a:cs typeface="Gill Sans"/>
                <a:sym typeface="Gill Sans"/>
              </a:defRPr>
            </a:lvl1pPr>
            <a:lvl2pPr marL="831913" marR="0" lvl="1" indent="-206234"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2pPr>
            <a:lvl3pPr marL="1279864" marR="0" lvl="2" indent="-142252"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3pPr>
            <a:lvl4pPr marL="1791810" marR="0" lvl="3" indent="-142265"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4pPr>
            <a:lvl5pPr marL="2303757" marR="0" lvl="4" indent="-142279"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5pPr>
            <a:lvl6pPr marL="2815703" marR="0" lvl="5" indent="-128055" algn="l" rtl="0">
              <a:spcBef>
                <a:spcPts val="403"/>
              </a:spcBef>
              <a:buClr>
                <a:schemeClr val="dk1"/>
              </a:buClr>
              <a:buSzPct val="100000"/>
              <a:buFont typeface="Arial"/>
              <a:buChar char="•"/>
              <a:defRPr sz="2000" b="0" i="0" u="none" strike="noStrike" cap="none">
                <a:solidFill>
                  <a:schemeClr val="dk1"/>
                </a:solidFill>
                <a:latin typeface="Times New Roman"/>
                <a:ea typeface="Times New Roman"/>
                <a:cs typeface="Times New Roman"/>
                <a:sym typeface="Times New Roman"/>
              </a:defRPr>
            </a:lvl6pPr>
            <a:lvl7pPr marL="3327649" marR="0" lvl="6" indent="-128067" algn="l" rtl="0">
              <a:spcBef>
                <a:spcPts val="403"/>
              </a:spcBef>
              <a:buClr>
                <a:schemeClr val="dk1"/>
              </a:buClr>
              <a:buSzPct val="100000"/>
              <a:buFont typeface="Arial"/>
              <a:buChar char="•"/>
              <a:defRPr sz="2000" b="0" i="0" u="none" strike="noStrike" cap="none">
                <a:solidFill>
                  <a:schemeClr val="dk1"/>
                </a:solidFill>
                <a:latin typeface="Times New Roman"/>
                <a:ea typeface="Times New Roman"/>
                <a:cs typeface="Times New Roman"/>
                <a:sym typeface="Times New Roman"/>
              </a:defRPr>
            </a:lvl7pPr>
            <a:lvl8pPr marL="3839596" marR="0" lvl="7" indent="-128079" algn="l" rtl="0">
              <a:spcBef>
                <a:spcPts val="403"/>
              </a:spcBef>
              <a:buClr>
                <a:schemeClr val="dk1"/>
              </a:buClr>
              <a:buSzPct val="100000"/>
              <a:buFont typeface="Arial"/>
              <a:buChar char="•"/>
              <a:defRPr sz="2000" b="0" i="0" u="none" strike="noStrike" cap="none">
                <a:solidFill>
                  <a:schemeClr val="dk1"/>
                </a:solidFill>
                <a:latin typeface="Times New Roman"/>
                <a:ea typeface="Times New Roman"/>
                <a:cs typeface="Times New Roman"/>
                <a:sym typeface="Times New Roman"/>
              </a:defRPr>
            </a:lvl8pPr>
            <a:lvl9pPr marL="4351540" marR="0" lvl="8" indent="-128091" algn="l" rtl="0">
              <a:spcBef>
                <a:spcPts val="403"/>
              </a:spcBef>
              <a:buClr>
                <a:schemeClr val="dk1"/>
              </a:buClr>
              <a:buSzPct val="100000"/>
              <a:buFont typeface="Arial"/>
              <a:buChar char="•"/>
              <a:defRPr sz="2000" b="0"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17" name="Shape 17"/>
          <p:cNvSpPr txBox="1">
            <a:spLocks noGrp="1"/>
          </p:cNvSpPr>
          <p:nvPr>
            <p:ph type="body" idx="2"/>
          </p:nvPr>
        </p:nvSpPr>
        <p:spPr>
          <a:xfrm>
            <a:off x="4648200" y="1600201"/>
            <a:ext cx="4038600" cy="4525962"/>
          </a:xfrm>
          <a:prstGeom prst="rect">
            <a:avLst/>
          </a:prstGeom>
          <a:noFill/>
          <a:ln>
            <a:noFill/>
          </a:ln>
        </p:spPr>
        <p:txBody>
          <a:bodyPr lIns="57584" tIns="57584" rIns="57584" bIns="57584" anchor="t" anchorCtr="0"/>
          <a:lstStyle>
            <a:lvl1pPr marL="383961" marR="0" lvl="0" indent="-255978" algn="l" rtl="0">
              <a:spcBef>
                <a:spcPts val="403"/>
              </a:spcBef>
              <a:buClr>
                <a:schemeClr val="dk2"/>
              </a:buClr>
              <a:buSzPct val="100000"/>
              <a:buFont typeface="Arial"/>
              <a:buChar char="•"/>
              <a:defRPr sz="2000" b="0" i="0" u="none" strike="noStrike" cap="none">
                <a:solidFill>
                  <a:schemeClr val="dk2"/>
                </a:solidFill>
                <a:latin typeface="Gill Sans"/>
                <a:ea typeface="Gill Sans"/>
                <a:cs typeface="Gill Sans"/>
                <a:sym typeface="Gill Sans"/>
              </a:defRPr>
            </a:lvl1pPr>
            <a:lvl2pPr marL="831913" marR="0" lvl="1" indent="-206234"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2pPr>
            <a:lvl3pPr marL="1279864" marR="0" lvl="2" indent="-142252"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3pPr>
            <a:lvl4pPr marL="1791810" marR="0" lvl="3" indent="-142265"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4pPr>
            <a:lvl5pPr marL="2303757" marR="0" lvl="4" indent="-142279"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5pPr>
            <a:lvl6pPr marL="2815703" marR="0" lvl="5" indent="-128055" algn="l" rtl="0">
              <a:spcBef>
                <a:spcPts val="403"/>
              </a:spcBef>
              <a:buClr>
                <a:schemeClr val="dk1"/>
              </a:buClr>
              <a:buSzPct val="100000"/>
              <a:buFont typeface="Arial"/>
              <a:buChar char="•"/>
              <a:defRPr sz="2000" b="0" i="0" u="none" strike="noStrike" cap="none">
                <a:solidFill>
                  <a:schemeClr val="dk1"/>
                </a:solidFill>
                <a:latin typeface="Times New Roman"/>
                <a:ea typeface="Times New Roman"/>
                <a:cs typeface="Times New Roman"/>
                <a:sym typeface="Times New Roman"/>
              </a:defRPr>
            </a:lvl6pPr>
            <a:lvl7pPr marL="3327649" marR="0" lvl="6" indent="-128067" algn="l" rtl="0">
              <a:spcBef>
                <a:spcPts val="403"/>
              </a:spcBef>
              <a:buClr>
                <a:schemeClr val="dk1"/>
              </a:buClr>
              <a:buSzPct val="100000"/>
              <a:buFont typeface="Arial"/>
              <a:buChar char="•"/>
              <a:defRPr sz="2000" b="0" i="0" u="none" strike="noStrike" cap="none">
                <a:solidFill>
                  <a:schemeClr val="dk1"/>
                </a:solidFill>
                <a:latin typeface="Times New Roman"/>
                <a:ea typeface="Times New Roman"/>
                <a:cs typeface="Times New Roman"/>
                <a:sym typeface="Times New Roman"/>
              </a:defRPr>
            </a:lvl7pPr>
            <a:lvl8pPr marL="3839596" marR="0" lvl="7" indent="-128079" algn="l" rtl="0">
              <a:spcBef>
                <a:spcPts val="403"/>
              </a:spcBef>
              <a:buClr>
                <a:schemeClr val="dk1"/>
              </a:buClr>
              <a:buSzPct val="100000"/>
              <a:buFont typeface="Arial"/>
              <a:buChar char="•"/>
              <a:defRPr sz="2000" b="0" i="0" u="none" strike="noStrike" cap="none">
                <a:solidFill>
                  <a:schemeClr val="dk1"/>
                </a:solidFill>
                <a:latin typeface="Times New Roman"/>
                <a:ea typeface="Times New Roman"/>
                <a:cs typeface="Times New Roman"/>
                <a:sym typeface="Times New Roman"/>
              </a:defRPr>
            </a:lvl8pPr>
            <a:lvl9pPr marL="4351540" marR="0" lvl="8" indent="-128091" algn="l" rtl="0">
              <a:spcBef>
                <a:spcPts val="403"/>
              </a:spcBef>
              <a:buClr>
                <a:schemeClr val="dk1"/>
              </a:buClr>
              <a:buSzPct val="100000"/>
              <a:buFont typeface="Arial"/>
              <a:buChar char="•"/>
              <a:defRPr sz="2000" b="0"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5" name="Slide Number Placeholder 2"/>
          <p:cNvSpPr>
            <a:spLocks noGrp="1"/>
          </p:cNvSpPr>
          <p:nvPr>
            <p:ph type="sldNum" sz="quarter" idx="4"/>
          </p:nvPr>
        </p:nvSpPr>
        <p:spPr>
          <a:xfrm>
            <a:off x="7010400" y="42569"/>
            <a:ext cx="2133600" cy="365125"/>
          </a:xfrm>
          <a:prstGeom prst="rect">
            <a:avLst/>
          </a:prstGeom>
        </p:spPr>
        <p:txBody>
          <a:bodyPr vert="horz" lIns="91440" tIns="45720" rIns="91440" bIns="45720" rtlCol="0" anchor="ctr"/>
          <a:lstStyle>
            <a:lvl1pPr>
              <a:defRPr lang="en-US" smtClean="0"/>
            </a:lvl1pPr>
          </a:lstStyle>
          <a:p>
            <a:fld id="{7AD96CEF-24A8-C74F-A613-1FCB7E72B116}" type="slidenum">
              <a:rPr lang="uk-UA" smtClean="0"/>
              <a:pPr/>
              <a:t>‹#›</a:t>
            </a:fld>
            <a:endParaRPr lang="uk-UA"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448817" y="665051"/>
            <a:ext cx="8432800" cy="935790"/>
          </a:xfrm>
          <a:prstGeom prst="rect">
            <a:avLst/>
          </a:prstGeom>
          <a:noFill/>
          <a:ln>
            <a:noFill/>
          </a:ln>
        </p:spPr>
        <p:txBody>
          <a:bodyPr lIns="57584" tIns="57584" rIns="57584" bIns="57584" anchor="ctr" anchorCtr="0"/>
          <a:lstStyle>
            <a:lvl1pPr algn="ctr">
              <a:defRPr sz="3400" b="1" dirty="0">
                <a:solidFill>
                  <a:schemeClr val="dk2"/>
                </a:solidFill>
                <a:latin typeface="Gill Sans"/>
                <a:ea typeface="Gill Sans"/>
                <a:cs typeface="Gill Sans"/>
              </a:defRPr>
            </a:lvl1pPr>
          </a:lstStyle>
          <a:p>
            <a:pPr marL="0" lvl="0" indent="0" algn="ctr">
              <a:buClr>
                <a:schemeClr val="dk2"/>
              </a:buClr>
              <a:buFont typeface="Gill Sans"/>
            </a:pPr>
            <a:r>
              <a:rPr lang="en-US" dirty="0" smtClean="0"/>
              <a:t>Click to edit Master title style</a:t>
            </a:r>
            <a:endParaRPr dirty="0"/>
          </a:p>
        </p:txBody>
      </p:sp>
      <p:sp>
        <p:nvSpPr>
          <p:cNvPr id="20" name="Shape 20"/>
          <p:cNvSpPr txBox="1">
            <a:spLocks noGrp="1"/>
          </p:cNvSpPr>
          <p:nvPr>
            <p:ph type="body" idx="1"/>
          </p:nvPr>
        </p:nvSpPr>
        <p:spPr>
          <a:xfrm>
            <a:off x="457201" y="1643200"/>
            <a:ext cx="8229600" cy="4391281"/>
          </a:xfrm>
          <a:prstGeom prst="rect">
            <a:avLst/>
          </a:prstGeom>
          <a:noFill/>
          <a:ln>
            <a:noFill/>
          </a:ln>
        </p:spPr>
        <p:txBody>
          <a:bodyPr lIns="57584" tIns="57584" rIns="57584" bIns="57584" anchor="t" anchorCtr="0"/>
          <a:lstStyle>
            <a:lvl1pPr marL="383961" marR="0" lvl="0" indent="-206183" algn="l" rtl="0">
              <a:spcBef>
                <a:spcPts val="560"/>
              </a:spcBef>
              <a:buClr>
                <a:schemeClr val="dk2"/>
              </a:buClr>
              <a:buSzPct val="101022"/>
              <a:buFont typeface="Arial"/>
              <a:buChar char="•"/>
              <a:defRPr sz="2800" b="0" i="0" u="none" strike="noStrike" cap="none">
                <a:solidFill>
                  <a:schemeClr val="dk2"/>
                </a:solidFill>
                <a:latin typeface="Gill Sans"/>
                <a:ea typeface="Gill Sans"/>
                <a:cs typeface="Gill Sans"/>
                <a:sym typeface="Gill Sans"/>
              </a:defRPr>
            </a:lvl1pPr>
            <a:lvl2pPr marL="831913" marR="0" lvl="1" indent="-177758" algn="l" rtl="0">
              <a:spcBef>
                <a:spcPts val="448"/>
              </a:spcBef>
              <a:buClr>
                <a:schemeClr val="dk2"/>
              </a:buClr>
              <a:buSzPct val="98777"/>
              <a:buFont typeface="Arial"/>
              <a:buChar char="–"/>
              <a:defRPr sz="2200" b="0" i="1" u="none" strike="noStrike" cap="none">
                <a:solidFill>
                  <a:schemeClr val="dk2"/>
                </a:solidFill>
                <a:latin typeface="Gill Sans"/>
                <a:ea typeface="Gill Sans"/>
                <a:cs typeface="Gill Sans"/>
                <a:sym typeface="Gill Sans"/>
              </a:defRPr>
            </a:lvl2pPr>
            <a:lvl3pPr marL="1279864" marR="0" lvl="2" indent="-128015" algn="l" rtl="0">
              <a:spcBef>
                <a:spcPts val="403"/>
              </a:spcBef>
              <a:buClr>
                <a:schemeClr val="dk2"/>
              </a:buClr>
              <a:buSzPct val="100000"/>
              <a:buFont typeface="Arial"/>
              <a:buChar char="•"/>
              <a:defRPr sz="2000" b="0" i="1" u="none" strike="noStrike" cap="none">
                <a:solidFill>
                  <a:schemeClr val="dk2"/>
                </a:solidFill>
                <a:latin typeface="Gill Sans"/>
                <a:ea typeface="Gill Sans"/>
                <a:cs typeface="Gill Sans"/>
                <a:sym typeface="Gill Sans"/>
              </a:defRPr>
            </a:lvl3pPr>
            <a:lvl4pPr marL="1791810" marR="0" lvl="3" indent="-149344" algn="l" rtl="0">
              <a:spcBef>
                <a:spcPts val="336"/>
              </a:spcBef>
              <a:buClr>
                <a:schemeClr val="dk2"/>
              </a:buClr>
              <a:buSzPct val="98777"/>
              <a:buFont typeface="Arial"/>
              <a:buChar char="–"/>
              <a:defRPr sz="1700" b="0" i="1" u="none" strike="noStrike" cap="none">
                <a:solidFill>
                  <a:schemeClr val="dk2"/>
                </a:solidFill>
                <a:latin typeface="Gill Sans"/>
                <a:ea typeface="Gill Sans"/>
                <a:cs typeface="Gill Sans"/>
                <a:sym typeface="Gill Sans"/>
              </a:defRPr>
            </a:lvl4pPr>
            <a:lvl5pPr marL="2303757" marR="0" lvl="4" indent="-170715" algn="l" rtl="0">
              <a:spcBef>
                <a:spcPts val="269"/>
              </a:spcBef>
              <a:buClr>
                <a:schemeClr val="dk2"/>
              </a:buClr>
              <a:buSzPct val="101571"/>
              <a:buFont typeface="Arial"/>
              <a:buChar char="»"/>
              <a:defRPr sz="1300" b="0" i="1" u="none" strike="noStrike" cap="none">
                <a:solidFill>
                  <a:schemeClr val="dk2"/>
                </a:solidFill>
                <a:latin typeface="Gill Sans"/>
                <a:ea typeface="Gill Sans"/>
                <a:cs typeface="Gill Sans"/>
                <a:sym typeface="Gill Sans"/>
              </a:defRPr>
            </a:lvl5pPr>
            <a:lvl6pPr marL="2815703" marR="0" lvl="5" indent="-113816" algn="l" rtl="0">
              <a:spcBef>
                <a:spcPts val="448"/>
              </a:spcBef>
              <a:buClr>
                <a:schemeClr val="dk1"/>
              </a:buClr>
              <a:buSzPct val="98777"/>
              <a:buFont typeface="Arial"/>
              <a:buChar char="•"/>
              <a:defRPr sz="2200" b="0" i="0" u="none" strike="noStrike" cap="none">
                <a:solidFill>
                  <a:schemeClr val="dk1"/>
                </a:solidFill>
                <a:latin typeface="Times New Roman"/>
                <a:ea typeface="Times New Roman"/>
                <a:cs typeface="Times New Roman"/>
                <a:sym typeface="Times New Roman"/>
              </a:defRPr>
            </a:lvl6pPr>
            <a:lvl7pPr marL="3327649" marR="0" lvl="6" indent="-113828" algn="l" rtl="0">
              <a:spcBef>
                <a:spcPts val="448"/>
              </a:spcBef>
              <a:buClr>
                <a:schemeClr val="dk1"/>
              </a:buClr>
              <a:buSzPct val="98777"/>
              <a:buFont typeface="Arial"/>
              <a:buChar char="•"/>
              <a:defRPr sz="2200" b="0" i="0" u="none" strike="noStrike" cap="none">
                <a:solidFill>
                  <a:schemeClr val="dk1"/>
                </a:solidFill>
                <a:latin typeface="Times New Roman"/>
                <a:ea typeface="Times New Roman"/>
                <a:cs typeface="Times New Roman"/>
                <a:sym typeface="Times New Roman"/>
              </a:defRPr>
            </a:lvl7pPr>
            <a:lvl8pPr marL="3839596" marR="0" lvl="7" indent="-113842" algn="l" rtl="0">
              <a:spcBef>
                <a:spcPts val="448"/>
              </a:spcBef>
              <a:buClr>
                <a:schemeClr val="dk1"/>
              </a:buClr>
              <a:buSzPct val="98777"/>
              <a:buFont typeface="Arial"/>
              <a:buChar char="•"/>
              <a:defRPr sz="2200" b="0" i="0" u="none" strike="noStrike" cap="none">
                <a:solidFill>
                  <a:schemeClr val="dk1"/>
                </a:solidFill>
                <a:latin typeface="Times New Roman"/>
                <a:ea typeface="Times New Roman"/>
                <a:cs typeface="Times New Roman"/>
                <a:sym typeface="Times New Roman"/>
              </a:defRPr>
            </a:lvl8pPr>
            <a:lvl9pPr marL="4351540" marR="0" lvl="8" indent="-113853" algn="l" rtl="0">
              <a:spcBef>
                <a:spcPts val="448"/>
              </a:spcBef>
              <a:buClr>
                <a:schemeClr val="dk1"/>
              </a:buClr>
              <a:buSzPct val="98777"/>
              <a:buFont typeface="Arial"/>
              <a:buChar char="•"/>
              <a:defRPr sz="2200" b="0"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4" name="Slide Number Placeholder 2"/>
          <p:cNvSpPr>
            <a:spLocks noGrp="1"/>
          </p:cNvSpPr>
          <p:nvPr>
            <p:ph type="sldNum" sz="quarter" idx="4"/>
          </p:nvPr>
        </p:nvSpPr>
        <p:spPr>
          <a:xfrm>
            <a:off x="7010400" y="42569"/>
            <a:ext cx="2133600" cy="365125"/>
          </a:xfrm>
          <a:prstGeom prst="rect">
            <a:avLst/>
          </a:prstGeom>
        </p:spPr>
        <p:txBody>
          <a:bodyPr vert="horz" lIns="91440" tIns="45720" rIns="91440" bIns="45720" rtlCol="0" anchor="ctr"/>
          <a:lstStyle>
            <a:lvl1pPr>
              <a:defRPr lang="en-US" smtClean="0"/>
            </a:lvl1pPr>
          </a:lstStyle>
          <a:p>
            <a:fld id="{7AD96CEF-24A8-C74F-A613-1FCB7E72B116}" type="slidenum">
              <a:rPr lang="uk-UA" smtClean="0"/>
              <a:pPr/>
              <a:t>‹#›</a:t>
            </a:fld>
            <a:endParaRPr lang="uk-UA"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22"/>
        <p:cNvGrpSpPr/>
        <p:nvPr/>
      </p:nvGrpSpPr>
      <p:grpSpPr>
        <a:xfrm>
          <a:off x="0" y="0"/>
          <a:ext cx="0" cy="0"/>
          <a:chOff x="0" y="0"/>
          <a:chExt cx="0" cy="0"/>
        </a:xfrm>
      </p:grpSpPr>
      <p:sp>
        <p:nvSpPr>
          <p:cNvPr id="23" name="Shape 23"/>
          <p:cNvSpPr txBox="1">
            <a:spLocks noGrp="1"/>
          </p:cNvSpPr>
          <p:nvPr>
            <p:ph type="ctrTitle"/>
          </p:nvPr>
        </p:nvSpPr>
        <p:spPr>
          <a:xfrm>
            <a:off x="267371" y="1055081"/>
            <a:ext cx="8535737" cy="2153975"/>
          </a:xfrm>
          <a:prstGeom prst="rect">
            <a:avLst/>
          </a:prstGeom>
          <a:noFill/>
          <a:ln>
            <a:noFill/>
          </a:ln>
        </p:spPr>
        <p:txBody>
          <a:bodyPr lIns="57584" tIns="57584" rIns="57584" bIns="57584" anchor="t" anchorCtr="0"/>
          <a:lstStyle>
            <a:lvl1pPr marL="0" marR="0" lvl="0" indent="0" algn="ctr" rtl="0">
              <a:spcBef>
                <a:spcPts val="0"/>
              </a:spcBef>
              <a:buClr>
                <a:schemeClr val="dk2"/>
              </a:buClr>
              <a:buFont typeface="Gill Sans"/>
              <a:buNone/>
              <a:defRPr sz="3900" b="1" i="0" u="none" strike="noStrike" cap="none">
                <a:solidFill>
                  <a:schemeClr val="dk2"/>
                </a:solidFill>
                <a:latin typeface="Gill Sans"/>
                <a:ea typeface="Gill Sans"/>
                <a:cs typeface="Gill Sans"/>
                <a:sym typeface="Gill Sans"/>
              </a:defRPr>
            </a:lvl1pPr>
            <a:lvl2pPr lvl="1" indent="0">
              <a:spcBef>
                <a:spcPts val="0"/>
              </a:spcBef>
              <a:buNone/>
              <a:defRPr sz="1100"/>
            </a:lvl2pPr>
            <a:lvl3pPr lvl="2" indent="0">
              <a:spcBef>
                <a:spcPts val="0"/>
              </a:spcBef>
              <a:buNone/>
              <a:defRPr sz="1100"/>
            </a:lvl3pPr>
            <a:lvl4pPr lvl="3" indent="0">
              <a:spcBef>
                <a:spcPts val="0"/>
              </a:spcBef>
              <a:buNone/>
              <a:defRPr sz="1100"/>
            </a:lvl4pPr>
            <a:lvl5pPr lvl="4" indent="0">
              <a:spcBef>
                <a:spcPts val="0"/>
              </a:spcBef>
              <a:buNone/>
              <a:defRPr sz="1100"/>
            </a:lvl5pPr>
            <a:lvl6pPr lvl="5" indent="0">
              <a:spcBef>
                <a:spcPts val="0"/>
              </a:spcBef>
              <a:buNone/>
              <a:defRPr sz="1100"/>
            </a:lvl6pPr>
            <a:lvl7pPr lvl="6" indent="0">
              <a:spcBef>
                <a:spcPts val="0"/>
              </a:spcBef>
              <a:buNone/>
              <a:defRPr sz="1100"/>
            </a:lvl7pPr>
            <a:lvl8pPr lvl="7" indent="0">
              <a:spcBef>
                <a:spcPts val="0"/>
              </a:spcBef>
              <a:buNone/>
              <a:defRPr sz="1100"/>
            </a:lvl8pPr>
            <a:lvl9pPr lvl="8" indent="0">
              <a:spcBef>
                <a:spcPts val="0"/>
              </a:spcBef>
              <a:buNone/>
              <a:defRPr sz="1100"/>
            </a:lvl9pPr>
          </a:lstStyle>
          <a:p>
            <a:r>
              <a:rPr lang="en-US" smtClean="0"/>
              <a:t>Click to edit Master title style</a:t>
            </a:r>
            <a:endParaRPr/>
          </a:p>
        </p:txBody>
      </p:sp>
      <p:sp>
        <p:nvSpPr>
          <p:cNvPr id="24" name="Shape 24"/>
          <p:cNvSpPr txBox="1">
            <a:spLocks noGrp="1"/>
          </p:cNvSpPr>
          <p:nvPr>
            <p:ph type="subTitle" idx="1"/>
          </p:nvPr>
        </p:nvSpPr>
        <p:spPr>
          <a:xfrm>
            <a:off x="735267" y="3886200"/>
            <a:ext cx="7533105" cy="1752600"/>
          </a:xfrm>
          <a:prstGeom prst="rect">
            <a:avLst/>
          </a:prstGeom>
          <a:noFill/>
          <a:ln>
            <a:noFill/>
          </a:ln>
        </p:spPr>
        <p:txBody>
          <a:bodyPr lIns="57584" tIns="57584" rIns="57584" bIns="57584" anchor="t" anchorCtr="0"/>
          <a:lstStyle>
            <a:lvl1pPr marL="0" marR="0" lvl="0" indent="0" algn="ctr" rtl="0">
              <a:spcBef>
                <a:spcPts val="694"/>
              </a:spcBef>
              <a:buClr>
                <a:schemeClr val="dk2"/>
              </a:buClr>
              <a:buFont typeface="Arial"/>
              <a:buNone/>
              <a:defRPr sz="3500" b="1" i="0" u="none" strike="noStrike" cap="none">
                <a:solidFill>
                  <a:schemeClr val="dk2"/>
                </a:solidFill>
                <a:latin typeface="Gill Sans"/>
                <a:ea typeface="Gill Sans"/>
                <a:cs typeface="Gill Sans"/>
                <a:sym typeface="Gill Sans"/>
              </a:defRPr>
            </a:lvl1pPr>
            <a:lvl2pPr marL="511946" marR="0" lvl="1" indent="-13" algn="ctr" rtl="0">
              <a:spcBef>
                <a:spcPts val="448"/>
              </a:spcBef>
              <a:buClr>
                <a:srgbClr val="888888"/>
              </a:buClr>
              <a:buFont typeface="Arial"/>
              <a:buNone/>
              <a:defRPr sz="2200" b="0" i="0" u="none" strike="noStrike" cap="none">
                <a:solidFill>
                  <a:srgbClr val="888888"/>
                </a:solidFill>
                <a:latin typeface="Gill Sans"/>
                <a:ea typeface="Gill Sans"/>
                <a:cs typeface="Gill Sans"/>
                <a:sym typeface="Gill Sans"/>
              </a:defRPr>
            </a:lvl2pPr>
            <a:lvl3pPr marL="1023891" marR="0" lvl="2" indent="-25" algn="ctr" rtl="0">
              <a:spcBef>
                <a:spcPts val="403"/>
              </a:spcBef>
              <a:buClr>
                <a:srgbClr val="888888"/>
              </a:buClr>
              <a:buFont typeface="Arial"/>
              <a:buNone/>
              <a:defRPr sz="2000" b="0" i="0" u="none" strike="noStrike" cap="none">
                <a:solidFill>
                  <a:srgbClr val="888888"/>
                </a:solidFill>
                <a:latin typeface="Gill Sans"/>
                <a:ea typeface="Gill Sans"/>
                <a:cs typeface="Gill Sans"/>
                <a:sym typeface="Gill Sans"/>
              </a:defRPr>
            </a:lvl3pPr>
            <a:lvl4pPr marL="1535839" marR="0" lvl="3" indent="-38" algn="ctr" rtl="0">
              <a:spcBef>
                <a:spcPts val="336"/>
              </a:spcBef>
              <a:buClr>
                <a:srgbClr val="888888"/>
              </a:buClr>
              <a:buFont typeface="Arial"/>
              <a:buNone/>
              <a:defRPr sz="1700" b="0" i="0" u="none" strike="noStrike" cap="none">
                <a:solidFill>
                  <a:srgbClr val="888888"/>
                </a:solidFill>
                <a:latin typeface="Gill Sans"/>
                <a:ea typeface="Gill Sans"/>
                <a:cs typeface="Gill Sans"/>
                <a:sym typeface="Gill Sans"/>
              </a:defRPr>
            </a:lvl4pPr>
            <a:lvl5pPr marL="2047785" marR="0" lvl="4" indent="-52" algn="ctr" rtl="0">
              <a:spcBef>
                <a:spcPts val="269"/>
              </a:spcBef>
              <a:buClr>
                <a:srgbClr val="888888"/>
              </a:buClr>
              <a:buFont typeface="Arial"/>
              <a:buNone/>
              <a:defRPr sz="1300" b="0" i="0" u="none" strike="noStrike" cap="none">
                <a:solidFill>
                  <a:srgbClr val="888888"/>
                </a:solidFill>
                <a:latin typeface="Gill Sans"/>
                <a:ea typeface="Gill Sans"/>
                <a:cs typeface="Gill Sans"/>
                <a:sym typeface="Gill Sans"/>
              </a:defRPr>
            </a:lvl5pPr>
            <a:lvl6pPr marL="2559730" marR="0" lvl="5" indent="-64" algn="ctr" rtl="0">
              <a:spcBef>
                <a:spcPts val="448"/>
              </a:spcBef>
              <a:buClr>
                <a:srgbClr val="888888"/>
              </a:buClr>
              <a:buFont typeface="Arial"/>
              <a:buNone/>
              <a:defRPr sz="2200" b="0" i="0" u="none" strike="noStrike" cap="none">
                <a:solidFill>
                  <a:srgbClr val="888888"/>
                </a:solidFill>
                <a:latin typeface="Times New Roman"/>
                <a:ea typeface="Times New Roman"/>
                <a:cs typeface="Times New Roman"/>
                <a:sym typeface="Times New Roman"/>
              </a:defRPr>
            </a:lvl6pPr>
            <a:lvl7pPr marL="3071676" marR="0" lvl="6" indent="-76" algn="ctr" rtl="0">
              <a:spcBef>
                <a:spcPts val="448"/>
              </a:spcBef>
              <a:buClr>
                <a:srgbClr val="888888"/>
              </a:buClr>
              <a:buFont typeface="Arial"/>
              <a:buNone/>
              <a:defRPr sz="2200" b="0" i="0" u="none" strike="noStrike" cap="none">
                <a:solidFill>
                  <a:srgbClr val="888888"/>
                </a:solidFill>
                <a:latin typeface="Times New Roman"/>
                <a:ea typeface="Times New Roman"/>
                <a:cs typeface="Times New Roman"/>
                <a:sym typeface="Times New Roman"/>
              </a:defRPr>
            </a:lvl7pPr>
            <a:lvl8pPr marL="3583621" marR="0" lvl="7" indent="-89" algn="ctr" rtl="0">
              <a:spcBef>
                <a:spcPts val="448"/>
              </a:spcBef>
              <a:buClr>
                <a:srgbClr val="888888"/>
              </a:buClr>
              <a:buFont typeface="Arial"/>
              <a:buNone/>
              <a:defRPr sz="2200" b="0" i="0" u="none" strike="noStrike" cap="none">
                <a:solidFill>
                  <a:srgbClr val="888888"/>
                </a:solidFill>
                <a:latin typeface="Times New Roman"/>
                <a:ea typeface="Times New Roman"/>
                <a:cs typeface="Times New Roman"/>
                <a:sym typeface="Times New Roman"/>
              </a:defRPr>
            </a:lvl8pPr>
            <a:lvl9pPr marL="4095568" marR="0" lvl="8" indent="-102" algn="ctr" rtl="0">
              <a:spcBef>
                <a:spcPts val="448"/>
              </a:spcBef>
              <a:buClr>
                <a:srgbClr val="888888"/>
              </a:buClr>
              <a:buFont typeface="Arial"/>
              <a:buNone/>
              <a:defRPr sz="2200" b="0" i="0" u="none" strike="noStrike" cap="none">
                <a:solidFill>
                  <a:srgbClr val="888888"/>
                </a:solidFill>
                <a:latin typeface="Times New Roman"/>
                <a:ea typeface="Times New Roman"/>
                <a:cs typeface="Times New Roman"/>
                <a:sym typeface="Times New Roman"/>
              </a:defRPr>
            </a:lvl9pPr>
          </a:lstStyle>
          <a:p>
            <a:r>
              <a:rPr lang="en-US" smtClean="0"/>
              <a:t>Click to edit Master subtitle style</a:t>
            </a:r>
            <a:endParaRPr/>
          </a:p>
        </p:txBody>
      </p:sp>
      <p:sp>
        <p:nvSpPr>
          <p:cNvPr id="4" name="Slide Number Placeholder 2"/>
          <p:cNvSpPr>
            <a:spLocks noGrp="1"/>
          </p:cNvSpPr>
          <p:nvPr>
            <p:ph type="sldNum" sz="quarter" idx="4"/>
          </p:nvPr>
        </p:nvSpPr>
        <p:spPr>
          <a:xfrm>
            <a:off x="7010400" y="42569"/>
            <a:ext cx="2133600" cy="365125"/>
          </a:xfrm>
          <a:prstGeom prst="rect">
            <a:avLst/>
          </a:prstGeom>
        </p:spPr>
        <p:txBody>
          <a:bodyPr vert="horz" lIns="91440" tIns="45720" rIns="91440" bIns="45720" rtlCol="0" anchor="ctr"/>
          <a:lstStyle>
            <a:lvl1pPr>
              <a:defRPr lang="en-US" smtClean="0"/>
            </a:lvl1pPr>
          </a:lstStyle>
          <a:p>
            <a:fld id="{7AD96CEF-24A8-C74F-A613-1FCB7E72B116}" type="slidenum">
              <a:rPr lang="uk-UA" smtClean="0"/>
              <a:pPr/>
              <a:t>‹#›</a:t>
            </a:fld>
            <a:endParaRPr lang="uk-UA"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60950" y="1024912"/>
            <a:ext cx="8662737" cy="1362074"/>
          </a:xfrm>
          <a:prstGeom prst="rect">
            <a:avLst/>
          </a:prstGeom>
          <a:noFill/>
          <a:ln>
            <a:noFill/>
          </a:ln>
        </p:spPr>
        <p:txBody>
          <a:bodyPr lIns="57584" tIns="57584" rIns="57584" bIns="57584" anchor="t" anchorCtr="0"/>
          <a:lstStyle>
            <a:lvl1pPr marL="0" marR="0" lvl="0" indent="0" algn="ctr" rtl="0">
              <a:spcBef>
                <a:spcPts val="0"/>
              </a:spcBef>
              <a:buClr>
                <a:schemeClr val="dk2"/>
              </a:buClr>
              <a:buFont typeface="Gill Sans"/>
              <a:buNone/>
              <a:defRPr sz="3900" b="1" i="0" u="none" strike="noStrike" cap="none">
                <a:solidFill>
                  <a:schemeClr val="dk2"/>
                </a:solidFill>
                <a:latin typeface="Gill Sans"/>
                <a:ea typeface="Gill Sans"/>
                <a:cs typeface="Gill Sans"/>
                <a:sym typeface="Gill Sans"/>
              </a:defRPr>
            </a:lvl1pPr>
            <a:lvl2pPr lvl="1" indent="0">
              <a:spcBef>
                <a:spcPts val="0"/>
              </a:spcBef>
              <a:buNone/>
              <a:defRPr sz="1100"/>
            </a:lvl2pPr>
            <a:lvl3pPr lvl="2" indent="0">
              <a:spcBef>
                <a:spcPts val="0"/>
              </a:spcBef>
              <a:buNone/>
              <a:defRPr sz="1100"/>
            </a:lvl3pPr>
            <a:lvl4pPr lvl="3" indent="0">
              <a:spcBef>
                <a:spcPts val="0"/>
              </a:spcBef>
              <a:buNone/>
              <a:defRPr sz="1100"/>
            </a:lvl4pPr>
            <a:lvl5pPr lvl="4" indent="0">
              <a:spcBef>
                <a:spcPts val="0"/>
              </a:spcBef>
              <a:buNone/>
              <a:defRPr sz="1100"/>
            </a:lvl5pPr>
            <a:lvl6pPr lvl="5" indent="0">
              <a:spcBef>
                <a:spcPts val="0"/>
              </a:spcBef>
              <a:buNone/>
              <a:defRPr sz="1100"/>
            </a:lvl6pPr>
            <a:lvl7pPr lvl="6" indent="0">
              <a:spcBef>
                <a:spcPts val="0"/>
              </a:spcBef>
              <a:buNone/>
              <a:defRPr sz="1100"/>
            </a:lvl7pPr>
            <a:lvl8pPr lvl="7" indent="0">
              <a:spcBef>
                <a:spcPts val="0"/>
              </a:spcBef>
              <a:buNone/>
              <a:defRPr sz="1100"/>
            </a:lvl8pPr>
            <a:lvl9pPr lvl="8" indent="0">
              <a:spcBef>
                <a:spcPts val="0"/>
              </a:spcBef>
              <a:buNone/>
              <a:defRPr sz="1100"/>
            </a:lvl9pPr>
          </a:lstStyle>
          <a:p>
            <a:r>
              <a:rPr lang="en-US" smtClean="0"/>
              <a:t>Click to edit Master title style</a:t>
            </a:r>
            <a:endParaRPr/>
          </a:p>
        </p:txBody>
      </p:sp>
      <p:sp>
        <p:nvSpPr>
          <p:cNvPr id="27" name="Shape 27"/>
          <p:cNvSpPr txBox="1">
            <a:spLocks noGrp="1"/>
          </p:cNvSpPr>
          <p:nvPr>
            <p:ph type="body" idx="1"/>
          </p:nvPr>
        </p:nvSpPr>
        <p:spPr>
          <a:xfrm>
            <a:off x="722313" y="3689685"/>
            <a:ext cx="7772400" cy="717215"/>
          </a:xfrm>
          <a:prstGeom prst="rect">
            <a:avLst/>
          </a:prstGeom>
          <a:noFill/>
          <a:ln>
            <a:noFill/>
          </a:ln>
        </p:spPr>
        <p:txBody>
          <a:bodyPr lIns="57584" tIns="57584" rIns="57584" bIns="57584" anchor="b" anchorCtr="0"/>
          <a:lstStyle>
            <a:lvl1pPr marL="0" marR="0" lvl="0" indent="0" algn="ctr" rtl="0">
              <a:spcBef>
                <a:spcPts val="537"/>
              </a:spcBef>
              <a:buClr>
                <a:schemeClr val="dk2"/>
              </a:buClr>
              <a:buFont typeface="Arial"/>
              <a:buNone/>
              <a:defRPr sz="2700" b="1" i="0" u="none" strike="noStrike" cap="none">
                <a:solidFill>
                  <a:schemeClr val="dk2"/>
                </a:solidFill>
                <a:latin typeface="Gill Sans"/>
                <a:ea typeface="Gill Sans"/>
                <a:cs typeface="Gill Sans"/>
                <a:sym typeface="Gill Sans"/>
              </a:defRPr>
            </a:lvl1pPr>
            <a:lvl2pPr marL="511946" marR="0" lvl="1" indent="-13" algn="l" rtl="0">
              <a:spcBef>
                <a:spcPts val="403"/>
              </a:spcBef>
              <a:buClr>
                <a:srgbClr val="888888"/>
              </a:buClr>
              <a:buFont typeface="Arial"/>
              <a:buNone/>
              <a:defRPr sz="2000" b="0" i="0" u="none" strike="noStrike" cap="none">
                <a:solidFill>
                  <a:srgbClr val="888888"/>
                </a:solidFill>
                <a:latin typeface="Gill Sans"/>
                <a:ea typeface="Gill Sans"/>
                <a:cs typeface="Gill Sans"/>
                <a:sym typeface="Gill Sans"/>
              </a:defRPr>
            </a:lvl2pPr>
            <a:lvl3pPr marL="1023891" marR="0" lvl="2" indent="-25" algn="l" rtl="0">
              <a:spcBef>
                <a:spcPts val="358"/>
              </a:spcBef>
              <a:buClr>
                <a:srgbClr val="888888"/>
              </a:buClr>
              <a:buFont typeface="Arial"/>
              <a:buNone/>
              <a:defRPr sz="1800" b="0" i="0" u="none" strike="noStrike" cap="none">
                <a:solidFill>
                  <a:srgbClr val="888888"/>
                </a:solidFill>
                <a:latin typeface="Gill Sans"/>
                <a:ea typeface="Gill Sans"/>
                <a:cs typeface="Gill Sans"/>
                <a:sym typeface="Gill Sans"/>
              </a:defRPr>
            </a:lvl3pPr>
            <a:lvl4pPr marL="1535839" marR="0" lvl="3" indent="-38" algn="l" rtl="0">
              <a:spcBef>
                <a:spcPts val="314"/>
              </a:spcBef>
              <a:buClr>
                <a:srgbClr val="888888"/>
              </a:buClr>
              <a:buFont typeface="Arial"/>
              <a:buNone/>
              <a:defRPr sz="1600" b="0" i="0" u="none" strike="noStrike" cap="none">
                <a:solidFill>
                  <a:srgbClr val="888888"/>
                </a:solidFill>
                <a:latin typeface="Gill Sans"/>
                <a:ea typeface="Gill Sans"/>
                <a:cs typeface="Gill Sans"/>
                <a:sym typeface="Gill Sans"/>
              </a:defRPr>
            </a:lvl4pPr>
            <a:lvl5pPr marL="2047785" marR="0" lvl="4" indent="-52" algn="l" rtl="0">
              <a:spcBef>
                <a:spcPts val="314"/>
              </a:spcBef>
              <a:buClr>
                <a:srgbClr val="888888"/>
              </a:buClr>
              <a:buFont typeface="Arial"/>
              <a:buNone/>
              <a:defRPr sz="1600" b="0" i="0" u="none" strike="noStrike" cap="none">
                <a:solidFill>
                  <a:srgbClr val="888888"/>
                </a:solidFill>
                <a:latin typeface="Gill Sans"/>
                <a:ea typeface="Gill Sans"/>
                <a:cs typeface="Gill Sans"/>
                <a:sym typeface="Gill Sans"/>
              </a:defRPr>
            </a:lvl5pPr>
            <a:lvl6pPr marL="2559730" marR="0" lvl="5" indent="-64" algn="l" rtl="0">
              <a:spcBef>
                <a:spcPts val="314"/>
              </a:spcBef>
              <a:buClr>
                <a:srgbClr val="888888"/>
              </a:buClr>
              <a:buFont typeface="Arial"/>
              <a:buNone/>
              <a:defRPr sz="1600" b="0" i="0" u="none" strike="noStrike" cap="none">
                <a:solidFill>
                  <a:srgbClr val="888888"/>
                </a:solidFill>
                <a:latin typeface="Times New Roman"/>
                <a:ea typeface="Times New Roman"/>
                <a:cs typeface="Times New Roman"/>
                <a:sym typeface="Times New Roman"/>
              </a:defRPr>
            </a:lvl6pPr>
            <a:lvl7pPr marL="3071676" marR="0" lvl="6" indent="-76" algn="l" rtl="0">
              <a:spcBef>
                <a:spcPts val="314"/>
              </a:spcBef>
              <a:buClr>
                <a:srgbClr val="888888"/>
              </a:buClr>
              <a:buFont typeface="Arial"/>
              <a:buNone/>
              <a:defRPr sz="1600" b="0" i="0" u="none" strike="noStrike" cap="none">
                <a:solidFill>
                  <a:srgbClr val="888888"/>
                </a:solidFill>
                <a:latin typeface="Times New Roman"/>
                <a:ea typeface="Times New Roman"/>
                <a:cs typeface="Times New Roman"/>
                <a:sym typeface="Times New Roman"/>
              </a:defRPr>
            </a:lvl7pPr>
            <a:lvl8pPr marL="3583621" marR="0" lvl="7" indent="-89" algn="l" rtl="0">
              <a:spcBef>
                <a:spcPts val="314"/>
              </a:spcBef>
              <a:buClr>
                <a:srgbClr val="888888"/>
              </a:buClr>
              <a:buFont typeface="Arial"/>
              <a:buNone/>
              <a:defRPr sz="1600" b="0" i="0" u="none" strike="noStrike" cap="none">
                <a:solidFill>
                  <a:srgbClr val="888888"/>
                </a:solidFill>
                <a:latin typeface="Times New Roman"/>
                <a:ea typeface="Times New Roman"/>
                <a:cs typeface="Times New Roman"/>
                <a:sym typeface="Times New Roman"/>
              </a:defRPr>
            </a:lvl8pPr>
            <a:lvl9pPr marL="4095568" marR="0" lvl="8" indent="-102" algn="l" rtl="0">
              <a:spcBef>
                <a:spcPts val="314"/>
              </a:spcBef>
              <a:buClr>
                <a:srgbClr val="888888"/>
              </a:buClr>
              <a:buFont typeface="Arial"/>
              <a:buNone/>
              <a:defRPr sz="1600" b="0" i="0" u="none" strike="noStrike" cap="none">
                <a:solidFill>
                  <a:srgbClr val="888888"/>
                </a:solidFill>
                <a:latin typeface="Times New Roman"/>
                <a:ea typeface="Times New Roman"/>
                <a:cs typeface="Times New Roman"/>
                <a:sym typeface="Times New Roman"/>
              </a:defRPr>
            </a:lvl9pPr>
          </a:lstStyle>
          <a:p>
            <a:pPr lvl="0"/>
            <a:r>
              <a:rPr lang="en-US" smtClean="0"/>
              <a:t>Click to edit Master text styles</a:t>
            </a:r>
          </a:p>
        </p:txBody>
      </p:sp>
      <p:sp>
        <p:nvSpPr>
          <p:cNvPr id="4" name="Slide Number Placeholder 2"/>
          <p:cNvSpPr>
            <a:spLocks noGrp="1"/>
          </p:cNvSpPr>
          <p:nvPr>
            <p:ph type="sldNum" sz="quarter" idx="4"/>
          </p:nvPr>
        </p:nvSpPr>
        <p:spPr>
          <a:xfrm>
            <a:off x="7010400" y="42569"/>
            <a:ext cx="2133600" cy="365125"/>
          </a:xfrm>
          <a:prstGeom prst="rect">
            <a:avLst/>
          </a:prstGeom>
        </p:spPr>
        <p:txBody>
          <a:bodyPr vert="horz" lIns="91440" tIns="45720" rIns="91440" bIns="45720" rtlCol="0" anchor="ctr"/>
          <a:lstStyle>
            <a:lvl1pPr>
              <a:defRPr lang="en-US" smtClean="0"/>
            </a:lvl1pPr>
          </a:lstStyle>
          <a:p>
            <a:fld id="{7AD96CEF-24A8-C74F-A613-1FCB7E72B116}" type="slidenum">
              <a:rPr lang="uk-UA" smtClean="0"/>
              <a:pPr/>
              <a:t>‹#›</a:t>
            </a:fld>
            <a:endParaRPr lang="uk-UA"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457201" y="615485"/>
            <a:ext cx="8229600" cy="919629"/>
          </a:xfrm>
          <a:prstGeom prst="rect">
            <a:avLst/>
          </a:prstGeom>
          <a:noFill/>
          <a:ln>
            <a:noFill/>
          </a:ln>
        </p:spPr>
        <p:txBody>
          <a:bodyPr lIns="57584" tIns="57584" rIns="57584" bIns="57584" anchor="t" anchorCtr="0"/>
          <a:lstStyle>
            <a:lvl1pPr marL="0" marR="0" lvl="0" indent="0" algn="ctr" rtl="0">
              <a:spcBef>
                <a:spcPts val="0"/>
              </a:spcBef>
              <a:buClr>
                <a:schemeClr val="dk2"/>
              </a:buClr>
              <a:buFont typeface="Gill Sans"/>
              <a:buNone/>
              <a:defRPr sz="3600" b="0" i="0" u="none" strike="noStrike" cap="none">
                <a:solidFill>
                  <a:schemeClr val="dk2"/>
                </a:solidFill>
                <a:latin typeface="Callibri"/>
                <a:ea typeface="Gill Sans"/>
                <a:cs typeface="Callibri"/>
                <a:sym typeface="Gill Sans"/>
              </a:defRPr>
            </a:lvl1pPr>
            <a:lvl2pPr lvl="1" indent="0">
              <a:spcBef>
                <a:spcPts val="0"/>
              </a:spcBef>
              <a:buNone/>
              <a:defRPr sz="1100"/>
            </a:lvl2pPr>
            <a:lvl3pPr lvl="2" indent="0">
              <a:spcBef>
                <a:spcPts val="0"/>
              </a:spcBef>
              <a:buNone/>
              <a:defRPr sz="1100"/>
            </a:lvl3pPr>
            <a:lvl4pPr lvl="3" indent="0">
              <a:spcBef>
                <a:spcPts val="0"/>
              </a:spcBef>
              <a:buNone/>
              <a:defRPr sz="1100"/>
            </a:lvl4pPr>
            <a:lvl5pPr lvl="4" indent="0">
              <a:spcBef>
                <a:spcPts val="0"/>
              </a:spcBef>
              <a:buNone/>
              <a:defRPr sz="1100"/>
            </a:lvl5pPr>
            <a:lvl6pPr lvl="5" indent="0">
              <a:spcBef>
                <a:spcPts val="0"/>
              </a:spcBef>
              <a:buNone/>
              <a:defRPr sz="1100"/>
            </a:lvl6pPr>
            <a:lvl7pPr lvl="6" indent="0">
              <a:spcBef>
                <a:spcPts val="0"/>
              </a:spcBef>
              <a:buNone/>
              <a:defRPr sz="1100"/>
            </a:lvl7pPr>
            <a:lvl8pPr lvl="7" indent="0">
              <a:spcBef>
                <a:spcPts val="0"/>
              </a:spcBef>
              <a:buNone/>
              <a:defRPr sz="1100"/>
            </a:lvl8pPr>
            <a:lvl9pPr lvl="8" indent="0">
              <a:spcBef>
                <a:spcPts val="0"/>
              </a:spcBef>
              <a:buNone/>
              <a:defRPr sz="1100"/>
            </a:lvl9pPr>
          </a:lstStyle>
          <a:p>
            <a:r>
              <a:rPr lang="en-US" dirty="0" smtClean="0"/>
              <a:t>Click to edit Master title style</a:t>
            </a:r>
            <a:endParaRPr dirty="0"/>
          </a:p>
        </p:txBody>
      </p:sp>
      <p:sp>
        <p:nvSpPr>
          <p:cNvPr id="30" name="Shape 30"/>
          <p:cNvSpPr txBox="1">
            <a:spLocks noGrp="1"/>
          </p:cNvSpPr>
          <p:nvPr>
            <p:ph type="body" idx="1"/>
          </p:nvPr>
        </p:nvSpPr>
        <p:spPr>
          <a:xfrm>
            <a:off x="457200" y="1535114"/>
            <a:ext cx="4040188" cy="639763"/>
          </a:xfrm>
          <a:prstGeom prst="rect">
            <a:avLst/>
          </a:prstGeom>
          <a:noFill/>
          <a:ln>
            <a:noFill/>
          </a:ln>
        </p:spPr>
        <p:txBody>
          <a:bodyPr lIns="57584" tIns="57584" rIns="57584" bIns="57584" anchor="b" anchorCtr="0"/>
          <a:lstStyle>
            <a:lvl1pPr marL="0" marR="0" lvl="0" indent="0" algn="ctr" rtl="0">
              <a:spcBef>
                <a:spcPts val="448"/>
              </a:spcBef>
              <a:buClr>
                <a:schemeClr val="dk2"/>
              </a:buClr>
              <a:buFont typeface="Arial"/>
              <a:buNone/>
              <a:defRPr sz="2200" b="0" i="0" u="none" strike="noStrike" cap="none">
                <a:solidFill>
                  <a:schemeClr val="dk2"/>
                </a:solidFill>
                <a:latin typeface="Gill Sans"/>
                <a:ea typeface="Gill Sans"/>
                <a:cs typeface="Gill Sans"/>
                <a:sym typeface="Gill Sans"/>
              </a:defRPr>
            </a:lvl1pPr>
            <a:lvl2pPr marL="511946" marR="0" lvl="1" indent="-13" algn="l" rtl="0">
              <a:spcBef>
                <a:spcPts val="448"/>
              </a:spcBef>
              <a:buClr>
                <a:schemeClr val="dk2"/>
              </a:buClr>
              <a:buFont typeface="Arial"/>
              <a:buNone/>
              <a:defRPr sz="2200" b="1" i="0" u="none" strike="noStrike" cap="none">
                <a:solidFill>
                  <a:schemeClr val="dk2"/>
                </a:solidFill>
                <a:latin typeface="Gill Sans"/>
                <a:ea typeface="Gill Sans"/>
                <a:cs typeface="Gill Sans"/>
                <a:sym typeface="Gill Sans"/>
              </a:defRPr>
            </a:lvl2pPr>
            <a:lvl3pPr marL="1023891" marR="0" lvl="2" indent="-25" algn="l" rtl="0">
              <a:spcBef>
                <a:spcPts val="403"/>
              </a:spcBef>
              <a:buClr>
                <a:schemeClr val="dk2"/>
              </a:buClr>
              <a:buFont typeface="Arial"/>
              <a:buNone/>
              <a:defRPr sz="2000" b="1" i="0" u="none" strike="noStrike" cap="none">
                <a:solidFill>
                  <a:schemeClr val="dk2"/>
                </a:solidFill>
                <a:latin typeface="Gill Sans"/>
                <a:ea typeface="Gill Sans"/>
                <a:cs typeface="Gill Sans"/>
                <a:sym typeface="Gill Sans"/>
              </a:defRPr>
            </a:lvl3pPr>
            <a:lvl4pPr marL="1535839" marR="0" lvl="3" indent="-38" algn="l" rtl="0">
              <a:spcBef>
                <a:spcPts val="358"/>
              </a:spcBef>
              <a:buClr>
                <a:schemeClr val="dk2"/>
              </a:buClr>
              <a:buFont typeface="Arial"/>
              <a:buNone/>
              <a:defRPr sz="1800" b="1" i="0" u="none" strike="noStrike" cap="none">
                <a:solidFill>
                  <a:schemeClr val="dk2"/>
                </a:solidFill>
                <a:latin typeface="Gill Sans"/>
                <a:ea typeface="Gill Sans"/>
                <a:cs typeface="Gill Sans"/>
                <a:sym typeface="Gill Sans"/>
              </a:defRPr>
            </a:lvl4pPr>
            <a:lvl5pPr marL="2047785" marR="0" lvl="4" indent="-52" algn="l" rtl="0">
              <a:spcBef>
                <a:spcPts val="358"/>
              </a:spcBef>
              <a:buClr>
                <a:schemeClr val="dk2"/>
              </a:buClr>
              <a:buFont typeface="Arial"/>
              <a:buNone/>
              <a:defRPr sz="1800" b="1" i="0" u="none" strike="noStrike" cap="none">
                <a:solidFill>
                  <a:schemeClr val="dk2"/>
                </a:solidFill>
                <a:latin typeface="Gill Sans"/>
                <a:ea typeface="Gill Sans"/>
                <a:cs typeface="Gill Sans"/>
                <a:sym typeface="Gill Sans"/>
              </a:defRPr>
            </a:lvl5pPr>
            <a:lvl6pPr marL="2559730" marR="0" lvl="5" indent="-64" algn="l" rtl="0">
              <a:spcBef>
                <a:spcPts val="358"/>
              </a:spcBef>
              <a:buClr>
                <a:schemeClr val="dk1"/>
              </a:buClr>
              <a:buFont typeface="Arial"/>
              <a:buNone/>
              <a:defRPr sz="1800" b="1" i="0" u="none" strike="noStrike" cap="none">
                <a:solidFill>
                  <a:schemeClr val="dk1"/>
                </a:solidFill>
                <a:latin typeface="Times New Roman"/>
                <a:ea typeface="Times New Roman"/>
                <a:cs typeface="Times New Roman"/>
                <a:sym typeface="Times New Roman"/>
              </a:defRPr>
            </a:lvl6pPr>
            <a:lvl7pPr marL="3071676" marR="0" lvl="6" indent="-76" algn="l" rtl="0">
              <a:spcBef>
                <a:spcPts val="358"/>
              </a:spcBef>
              <a:buClr>
                <a:schemeClr val="dk1"/>
              </a:buClr>
              <a:buFont typeface="Arial"/>
              <a:buNone/>
              <a:defRPr sz="1800" b="1" i="0" u="none" strike="noStrike" cap="none">
                <a:solidFill>
                  <a:schemeClr val="dk1"/>
                </a:solidFill>
                <a:latin typeface="Times New Roman"/>
                <a:ea typeface="Times New Roman"/>
                <a:cs typeface="Times New Roman"/>
                <a:sym typeface="Times New Roman"/>
              </a:defRPr>
            </a:lvl7pPr>
            <a:lvl8pPr marL="3583621" marR="0" lvl="7" indent="-89" algn="l" rtl="0">
              <a:spcBef>
                <a:spcPts val="358"/>
              </a:spcBef>
              <a:buClr>
                <a:schemeClr val="dk1"/>
              </a:buClr>
              <a:buFont typeface="Arial"/>
              <a:buNone/>
              <a:defRPr sz="1800" b="1" i="0" u="none" strike="noStrike" cap="none">
                <a:solidFill>
                  <a:schemeClr val="dk1"/>
                </a:solidFill>
                <a:latin typeface="Times New Roman"/>
                <a:ea typeface="Times New Roman"/>
                <a:cs typeface="Times New Roman"/>
                <a:sym typeface="Times New Roman"/>
              </a:defRPr>
            </a:lvl8pPr>
            <a:lvl9pPr marL="4095568" marR="0" lvl="8" indent="-102" algn="l" rtl="0">
              <a:spcBef>
                <a:spcPts val="358"/>
              </a:spcBef>
              <a:buClr>
                <a:schemeClr val="dk1"/>
              </a:buClr>
              <a:buFont typeface="Arial"/>
              <a:buNone/>
              <a:defRPr sz="1800" b="1"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31" name="Shape 31"/>
          <p:cNvSpPr txBox="1">
            <a:spLocks noGrp="1"/>
          </p:cNvSpPr>
          <p:nvPr>
            <p:ph type="body" idx="2"/>
          </p:nvPr>
        </p:nvSpPr>
        <p:spPr>
          <a:xfrm>
            <a:off x="457200" y="2424141"/>
            <a:ext cx="4040188" cy="3951287"/>
          </a:xfrm>
          <a:prstGeom prst="rect">
            <a:avLst/>
          </a:prstGeom>
          <a:noFill/>
          <a:ln>
            <a:noFill/>
          </a:ln>
        </p:spPr>
        <p:txBody>
          <a:bodyPr lIns="57584" tIns="57584" rIns="57584" bIns="57584" anchor="t" anchorCtr="0"/>
          <a:lstStyle>
            <a:lvl1pPr marL="383961" marR="0" lvl="0" indent="-255978" algn="l" rtl="0">
              <a:spcBef>
                <a:spcPts val="403"/>
              </a:spcBef>
              <a:buClr>
                <a:schemeClr val="dk2"/>
              </a:buClr>
              <a:buSzPct val="100000"/>
              <a:buFont typeface="Arial"/>
              <a:buChar char="•"/>
              <a:defRPr sz="2000" b="1" i="0" u="none" strike="noStrike" cap="none">
                <a:solidFill>
                  <a:schemeClr val="dk2"/>
                </a:solidFill>
                <a:latin typeface="Gill Sans"/>
                <a:ea typeface="Gill Sans"/>
                <a:cs typeface="Gill Sans"/>
                <a:sym typeface="Gill Sans"/>
              </a:defRPr>
            </a:lvl1pPr>
            <a:lvl2pPr marL="831913" marR="0" lvl="1" indent="-206234"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2pPr>
            <a:lvl3pPr marL="1279864" marR="0" lvl="2" indent="-142252"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3pPr>
            <a:lvl4pPr marL="1791810" marR="0" lvl="3" indent="-142265"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4pPr>
            <a:lvl5pPr marL="2303757" marR="0" lvl="4" indent="-142279"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5pPr>
            <a:lvl6pPr marL="2815703" marR="0" lvl="5" indent="-142293" algn="l" rtl="0">
              <a:spcBef>
                <a:spcPts val="358"/>
              </a:spcBef>
              <a:buClr>
                <a:schemeClr val="dk1"/>
              </a:buClr>
              <a:buSzPct val="101571"/>
              <a:buFont typeface="Arial"/>
              <a:buChar char="•"/>
              <a:defRPr sz="1800" b="0" i="0" u="none" strike="noStrike" cap="none">
                <a:solidFill>
                  <a:schemeClr val="dk1"/>
                </a:solidFill>
                <a:latin typeface="Times New Roman"/>
                <a:ea typeface="Times New Roman"/>
                <a:cs typeface="Times New Roman"/>
                <a:sym typeface="Times New Roman"/>
              </a:defRPr>
            </a:lvl6pPr>
            <a:lvl7pPr marL="3327649" marR="0" lvl="6" indent="-142304" algn="l" rtl="0">
              <a:spcBef>
                <a:spcPts val="358"/>
              </a:spcBef>
              <a:buClr>
                <a:schemeClr val="dk1"/>
              </a:buClr>
              <a:buSzPct val="101571"/>
              <a:buFont typeface="Arial"/>
              <a:buChar char="•"/>
              <a:defRPr sz="1800" b="0" i="0" u="none" strike="noStrike" cap="none">
                <a:solidFill>
                  <a:schemeClr val="dk1"/>
                </a:solidFill>
                <a:latin typeface="Times New Roman"/>
                <a:ea typeface="Times New Roman"/>
                <a:cs typeface="Times New Roman"/>
                <a:sym typeface="Times New Roman"/>
              </a:defRPr>
            </a:lvl7pPr>
            <a:lvl8pPr marL="3839596" marR="0" lvl="7" indent="-142318" algn="l" rtl="0">
              <a:spcBef>
                <a:spcPts val="358"/>
              </a:spcBef>
              <a:buClr>
                <a:schemeClr val="dk1"/>
              </a:buClr>
              <a:buSzPct val="101571"/>
              <a:buFont typeface="Arial"/>
              <a:buChar char="•"/>
              <a:defRPr sz="1800" b="0" i="0" u="none" strike="noStrike" cap="none">
                <a:solidFill>
                  <a:schemeClr val="dk1"/>
                </a:solidFill>
                <a:latin typeface="Times New Roman"/>
                <a:ea typeface="Times New Roman"/>
                <a:cs typeface="Times New Roman"/>
                <a:sym typeface="Times New Roman"/>
              </a:defRPr>
            </a:lvl8pPr>
            <a:lvl9pPr marL="4351540" marR="0" lvl="8" indent="-142330" algn="l" rtl="0">
              <a:spcBef>
                <a:spcPts val="358"/>
              </a:spcBef>
              <a:buClr>
                <a:schemeClr val="dk1"/>
              </a:buClr>
              <a:buSzPct val="101571"/>
              <a:buFont typeface="Arial"/>
              <a:buChar char="•"/>
              <a:defRPr sz="1800" b="0"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32" name="Shape 32"/>
          <p:cNvSpPr txBox="1">
            <a:spLocks noGrp="1"/>
          </p:cNvSpPr>
          <p:nvPr>
            <p:ph type="body" idx="3"/>
          </p:nvPr>
        </p:nvSpPr>
        <p:spPr>
          <a:xfrm>
            <a:off x="4645030" y="1535114"/>
            <a:ext cx="4041775" cy="639763"/>
          </a:xfrm>
          <a:prstGeom prst="rect">
            <a:avLst/>
          </a:prstGeom>
          <a:noFill/>
          <a:ln>
            <a:noFill/>
          </a:ln>
        </p:spPr>
        <p:txBody>
          <a:bodyPr lIns="57584" tIns="57584" rIns="57584" bIns="57584" anchor="b" anchorCtr="0"/>
          <a:lstStyle>
            <a:lvl1pPr marL="0" marR="0" lvl="0" indent="0" algn="ctr" rtl="0">
              <a:spcBef>
                <a:spcPts val="448"/>
              </a:spcBef>
              <a:buClr>
                <a:schemeClr val="dk2"/>
              </a:buClr>
              <a:buFont typeface="Arial"/>
              <a:buNone/>
              <a:defRPr sz="2200" b="0" i="0" u="none" strike="noStrike" cap="none">
                <a:solidFill>
                  <a:schemeClr val="dk2"/>
                </a:solidFill>
                <a:latin typeface="Gill Sans"/>
                <a:ea typeface="Gill Sans"/>
                <a:cs typeface="Gill Sans"/>
                <a:sym typeface="Gill Sans"/>
              </a:defRPr>
            </a:lvl1pPr>
            <a:lvl2pPr marL="511946" marR="0" lvl="1" indent="-13" algn="l" rtl="0">
              <a:spcBef>
                <a:spcPts val="448"/>
              </a:spcBef>
              <a:buClr>
                <a:schemeClr val="dk2"/>
              </a:buClr>
              <a:buFont typeface="Arial"/>
              <a:buNone/>
              <a:defRPr sz="2200" b="1" i="0" u="none" strike="noStrike" cap="none">
                <a:solidFill>
                  <a:schemeClr val="dk2"/>
                </a:solidFill>
                <a:latin typeface="Gill Sans"/>
                <a:ea typeface="Gill Sans"/>
                <a:cs typeface="Gill Sans"/>
                <a:sym typeface="Gill Sans"/>
              </a:defRPr>
            </a:lvl2pPr>
            <a:lvl3pPr marL="1023891" marR="0" lvl="2" indent="-25" algn="l" rtl="0">
              <a:spcBef>
                <a:spcPts val="403"/>
              </a:spcBef>
              <a:buClr>
                <a:schemeClr val="dk2"/>
              </a:buClr>
              <a:buFont typeface="Arial"/>
              <a:buNone/>
              <a:defRPr sz="2000" b="1" i="0" u="none" strike="noStrike" cap="none">
                <a:solidFill>
                  <a:schemeClr val="dk2"/>
                </a:solidFill>
                <a:latin typeface="Gill Sans"/>
                <a:ea typeface="Gill Sans"/>
                <a:cs typeface="Gill Sans"/>
                <a:sym typeface="Gill Sans"/>
              </a:defRPr>
            </a:lvl3pPr>
            <a:lvl4pPr marL="1535839" marR="0" lvl="3" indent="-38" algn="l" rtl="0">
              <a:spcBef>
                <a:spcPts val="358"/>
              </a:spcBef>
              <a:buClr>
                <a:schemeClr val="dk2"/>
              </a:buClr>
              <a:buFont typeface="Arial"/>
              <a:buNone/>
              <a:defRPr sz="1800" b="1" i="0" u="none" strike="noStrike" cap="none">
                <a:solidFill>
                  <a:schemeClr val="dk2"/>
                </a:solidFill>
                <a:latin typeface="Gill Sans"/>
                <a:ea typeface="Gill Sans"/>
                <a:cs typeface="Gill Sans"/>
                <a:sym typeface="Gill Sans"/>
              </a:defRPr>
            </a:lvl4pPr>
            <a:lvl5pPr marL="2047785" marR="0" lvl="4" indent="-52" algn="l" rtl="0">
              <a:spcBef>
                <a:spcPts val="358"/>
              </a:spcBef>
              <a:buClr>
                <a:schemeClr val="dk2"/>
              </a:buClr>
              <a:buFont typeface="Arial"/>
              <a:buNone/>
              <a:defRPr sz="1800" b="1" i="0" u="none" strike="noStrike" cap="none">
                <a:solidFill>
                  <a:schemeClr val="dk2"/>
                </a:solidFill>
                <a:latin typeface="Gill Sans"/>
                <a:ea typeface="Gill Sans"/>
                <a:cs typeface="Gill Sans"/>
                <a:sym typeface="Gill Sans"/>
              </a:defRPr>
            </a:lvl5pPr>
            <a:lvl6pPr marL="2559730" marR="0" lvl="5" indent="-64" algn="l" rtl="0">
              <a:spcBef>
                <a:spcPts val="358"/>
              </a:spcBef>
              <a:buClr>
                <a:schemeClr val="dk1"/>
              </a:buClr>
              <a:buFont typeface="Arial"/>
              <a:buNone/>
              <a:defRPr sz="1800" b="1" i="0" u="none" strike="noStrike" cap="none">
                <a:solidFill>
                  <a:schemeClr val="dk1"/>
                </a:solidFill>
                <a:latin typeface="Times New Roman"/>
                <a:ea typeface="Times New Roman"/>
                <a:cs typeface="Times New Roman"/>
                <a:sym typeface="Times New Roman"/>
              </a:defRPr>
            </a:lvl6pPr>
            <a:lvl7pPr marL="3071676" marR="0" lvl="6" indent="-76" algn="l" rtl="0">
              <a:spcBef>
                <a:spcPts val="358"/>
              </a:spcBef>
              <a:buClr>
                <a:schemeClr val="dk1"/>
              </a:buClr>
              <a:buFont typeface="Arial"/>
              <a:buNone/>
              <a:defRPr sz="1800" b="1" i="0" u="none" strike="noStrike" cap="none">
                <a:solidFill>
                  <a:schemeClr val="dk1"/>
                </a:solidFill>
                <a:latin typeface="Times New Roman"/>
                <a:ea typeface="Times New Roman"/>
                <a:cs typeface="Times New Roman"/>
                <a:sym typeface="Times New Roman"/>
              </a:defRPr>
            </a:lvl7pPr>
            <a:lvl8pPr marL="3583621" marR="0" lvl="7" indent="-89" algn="l" rtl="0">
              <a:spcBef>
                <a:spcPts val="358"/>
              </a:spcBef>
              <a:buClr>
                <a:schemeClr val="dk1"/>
              </a:buClr>
              <a:buFont typeface="Arial"/>
              <a:buNone/>
              <a:defRPr sz="1800" b="1" i="0" u="none" strike="noStrike" cap="none">
                <a:solidFill>
                  <a:schemeClr val="dk1"/>
                </a:solidFill>
                <a:latin typeface="Times New Roman"/>
                <a:ea typeface="Times New Roman"/>
                <a:cs typeface="Times New Roman"/>
                <a:sym typeface="Times New Roman"/>
              </a:defRPr>
            </a:lvl8pPr>
            <a:lvl9pPr marL="4095568" marR="0" lvl="8" indent="-102" algn="l" rtl="0">
              <a:spcBef>
                <a:spcPts val="358"/>
              </a:spcBef>
              <a:buClr>
                <a:schemeClr val="dk1"/>
              </a:buClr>
              <a:buFont typeface="Arial"/>
              <a:buNone/>
              <a:defRPr sz="1800" b="1"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33" name="Shape 33"/>
          <p:cNvSpPr txBox="1">
            <a:spLocks noGrp="1"/>
          </p:cNvSpPr>
          <p:nvPr>
            <p:ph type="body" idx="4"/>
          </p:nvPr>
        </p:nvSpPr>
        <p:spPr>
          <a:xfrm>
            <a:off x="4645027" y="2424141"/>
            <a:ext cx="4041775" cy="3951287"/>
          </a:xfrm>
          <a:prstGeom prst="rect">
            <a:avLst/>
          </a:prstGeom>
          <a:noFill/>
          <a:ln>
            <a:noFill/>
          </a:ln>
        </p:spPr>
        <p:txBody>
          <a:bodyPr lIns="57584" tIns="57584" rIns="57584" bIns="57584" anchor="t" anchorCtr="0"/>
          <a:lstStyle>
            <a:lvl1pPr marL="383961" marR="0" lvl="0" indent="-255978" algn="l" rtl="0">
              <a:spcBef>
                <a:spcPts val="403"/>
              </a:spcBef>
              <a:buClr>
                <a:schemeClr val="dk2"/>
              </a:buClr>
              <a:buSzPct val="100000"/>
              <a:buFont typeface="Arial"/>
              <a:buChar char="•"/>
              <a:defRPr sz="2000" b="1" i="0" u="none" strike="noStrike" cap="none">
                <a:solidFill>
                  <a:schemeClr val="dk2"/>
                </a:solidFill>
                <a:latin typeface="Gill Sans"/>
                <a:ea typeface="Gill Sans"/>
                <a:cs typeface="Gill Sans"/>
                <a:sym typeface="Gill Sans"/>
              </a:defRPr>
            </a:lvl1pPr>
            <a:lvl2pPr marL="831913" marR="0" lvl="1" indent="-206234"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2pPr>
            <a:lvl3pPr marL="1279864" marR="0" lvl="2" indent="-142252"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3pPr>
            <a:lvl4pPr marL="1791810" marR="0" lvl="3" indent="-142265"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4pPr>
            <a:lvl5pPr marL="2303757" marR="0" lvl="4" indent="-142279" algn="l" rtl="0">
              <a:spcBef>
                <a:spcPts val="358"/>
              </a:spcBef>
              <a:buClr>
                <a:schemeClr val="dk2"/>
              </a:buClr>
              <a:buSzPct val="101571"/>
              <a:buFont typeface="Arial"/>
              <a:buChar char="»"/>
              <a:defRPr sz="1800" b="0" i="1" u="none" strike="noStrike" cap="none">
                <a:solidFill>
                  <a:schemeClr val="dk2"/>
                </a:solidFill>
                <a:latin typeface="Gill Sans"/>
                <a:ea typeface="Gill Sans"/>
                <a:cs typeface="Gill Sans"/>
                <a:sym typeface="Gill Sans"/>
              </a:defRPr>
            </a:lvl5pPr>
            <a:lvl6pPr marL="2815703" marR="0" lvl="5" indent="-142293" algn="l" rtl="0">
              <a:spcBef>
                <a:spcPts val="358"/>
              </a:spcBef>
              <a:buClr>
                <a:schemeClr val="dk1"/>
              </a:buClr>
              <a:buSzPct val="101571"/>
              <a:buFont typeface="Arial"/>
              <a:buChar char="•"/>
              <a:defRPr sz="1800" b="0" i="0" u="none" strike="noStrike" cap="none">
                <a:solidFill>
                  <a:schemeClr val="dk1"/>
                </a:solidFill>
                <a:latin typeface="Times New Roman"/>
                <a:ea typeface="Times New Roman"/>
                <a:cs typeface="Times New Roman"/>
                <a:sym typeface="Times New Roman"/>
              </a:defRPr>
            </a:lvl6pPr>
            <a:lvl7pPr marL="3327649" marR="0" lvl="6" indent="-142304" algn="l" rtl="0">
              <a:spcBef>
                <a:spcPts val="358"/>
              </a:spcBef>
              <a:buClr>
                <a:schemeClr val="dk1"/>
              </a:buClr>
              <a:buSzPct val="101571"/>
              <a:buFont typeface="Arial"/>
              <a:buChar char="•"/>
              <a:defRPr sz="1800" b="0" i="0" u="none" strike="noStrike" cap="none">
                <a:solidFill>
                  <a:schemeClr val="dk1"/>
                </a:solidFill>
                <a:latin typeface="Times New Roman"/>
                <a:ea typeface="Times New Roman"/>
                <a:cs typeface="Times New Roman"/>
                <a:sym typeface="Times New Roman"/>
              </a:defRPr>
            </a:lvl7pPr>
            <a:lvl8pPr marL="3839596" marR="0" lvl="7" indent="-142318" algn="l" rtl="0">
              <a:spcBef>
                <a:spcPts val="358"/>
              </a:spcBef>
              <a:buClr>
                <a:schemeClr val="dk1"/>
              </a:buClr>
              <a:buSzPct val="101571"/>
              <a:buFont typeface="Arial"/>
              <a:buChar char="•"/>
              <a:defRPr sz="1800" b="0" i="0" u="none" strike="noStrike" cap="none">
                <a:solidFill>
                  <a:schemeClr val="dk1"/>
                </a:solidFill>
                <a:latin typeface="Times New Roman"/>
                <a:ea typeface="Times New Roman"/>
                <a:cs typeface="Times New Roman"/>
                <a:sym typeface="Times New Roman"/>
              </a:defRPr>
            </a:lvl8pPr>
            <a:lvl9pPr marL="4351540" marR="0" lvl="8" indent="-142330" algn="l" rtl="0">
              <a:spcBef>
                <a:spcPts val="358"/>
              </a:spcBef>
              <a:buClr>
                <a:schemeClr val="dk1"/>
              </a:buClr>
              <a:buSzPct val="101571"/>
              <a:buFont typeface="Arial"/>
              <a:buChar char="•"/>
              <a:defRPr sz="1800" b="0"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7" name="Slide Number Placeholder 2"/>
          <p:cNvSpPr>
            <a:spLocks noGrp="1"/>
          </p:cNvSpPr>
          <p:nvPr>
            <p:ph type="sldNum" sz="quarter" idx="10"/>
          </p:nvPr>
        </p:nvSpPr>
        <p:spPr>
          <a:xfrm>
            <a:off x="7010400" y="42569"/>
            <a:ext cx="2133600" cy="365125"/>
          </a:xfrm>
          <a:prstGeom prst="rect">
            <a:avLst/>
          </a:prstGeom>
        </p:spPr>
        <p:txBody>
          <a:bodyPr vert="horz" lIns="91440" tIns="45720" rIns="91440" bIns="45720" rtlCol="0" anchor="ctr"/>
          <a:lstStyle>
            <a:lvl1pPr>
              <a:defRPr lang="en-US" smtClean="0"/>
            </a:lvl1pPr>
          </a:lstStyle>
          <a:p>
            <a:fld id="{7AD96CEF-24A8-C74F-A613-1FCB7E72B116}" type="slidenum">
              <a:rPr lang="uk-UA" smtClean="0"/>
              <a:pPr/>
              <a:t>‹#›</a:t>
            </a:fld>
            <a:endParaRPr lang="uk-UA"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57201" y="957824"/>
            <a:ext cx="8229600" cy="919629"/>
          </a:xfrm>
          <a:prstGeom prst="rect">
            <a:avLst/>
          </a:prstGeom>
          <a:noFill/>
          <a:ln>
            <a:noFill/>
          </a:ln>
        </p:spPr>
        <p:txBody>
          <a:bodyPr lIns="57584" tIns="57584" rIns="57584" bIns="57584" anchor="ctr" anchorCtr="0"/>
          <a:lstStyle>
            <a:lvl1pPr>
              <a:defRPr sz="3400" b="1">
                <a:solidFill>
                  <a:schemeClr val="dk2"/>
                </a:solidFill>
                <a:latin typeface="Gill Sans"/>
                <a:ea typeface="Gill Sans"/>
                <a:cs typeface="Gill Sans"/>
              </a:defRPr>
            </a:lvl1pPr>
          </a:lstStyle>
          <a:p>
            <a:pPr marL="0" lvl="0" indent="0" algn="ctr">
              <a:buClr>
                <a:schemeClr val="dk2"/>
              </a:buClr>
              <a:buFont typeface="Gill Sans"/>
            </a:pPr>
            <a:r>
              <a:rPr lang="en-US" smtClean="0"/>
              <a:t>Click to edit Master title style</a:t>
            </a:r>
            <a:endParaRPr/>
          </a:p>
        </p:txBody>
      </p:sp>
      <p:sp>
        <p:nvSpPr>
          <p:cNvPr id="3" name="Slide Number Placeholder 2"/>
          <p:cNvSpPr>
            <a:spLocks noGrp="1"/>
          </p:cNvSpPr>
          <p:nvPr>
            <p:ph type="sldNum" sz="quarter" idx="4"/>
          </p:nvPr>
        </p:nvSpPr>
        <p:spPr>
          <a:xfrm>
            <a:off x="7010400" y="42569"/>
            <a:ext cx="2133600" cy="365125"/>
          </a:xfrm>
          <a:prstGeom prst="rect">
            <a:avLst/>
          </a:prstGeom>
        </p:spPr>
        <p:txBody>
          <a:bodyPr vert="horz" lIns="91440" tIns="45720" rIns="91440" bIns="45720" rtlCol="0" anchor="ctr"/>
          <a:lstStyle>
            <a:lvl1pPr>
              <a:defRPr lang="en-US" smtClean="0"/>
            </a:lvl1pPr>
          </a:lstStyle>
          <a:p>
            <a:fld id="{7AD96CEF-24A8-C74F-A613-1FCB7E72B116}" type="slidenum">
              <a:rPr lang="uk-UA" smtClean="0"/>
              <a:pPr/>
              <a:t>‹#›</a:t>
            </a:fld>
            <a:endParaRPr lang="uk-UA"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57204" y="666730"/>
            <a:ext cx="3008313" cy="928790"/>
          </a:xfrm>
          <a:prstGeom prst="rect">
            <a:avLst/>
          </a:prstGeom>
          <a:noFill/>
          <a:ln>
            <a:noFill/>
          </a:ln>
        </p:spPr>
        <p:txBody>
          <a:bodyPr lIns="57584" tIns="57584" rIns="57584" bIns="57584" anchor="b" anchorCtr="0"/>
          <a:lstStyle>
            <a:lvl1pPr marL="0" marR="0" lvl="0" indent="0" algn="l" rtl="0">
              <a:spcBef>
                <a:spcPts val="0"/>
              </a:spcBef>
              <a:buClr>
                <a:schemeClr val="dk2"/>
              </a:buClr>
              <a:buFont typeface="Gill Sans"/>
              <a:buNone/>
              <a:defRPr sz="2000" b="0" i="0" u="none" strike="noStrike" cap="none">
                <a:solidFill>
                  <a:schemeClr val="dk2"/>
                </a:solidFill>
                <a:latin typeface="Gill Sans"/>
                <a:ea typeface="Gill Sans"/>
                <a:cs typeface="Gill Sans"/>
                <a:sym typeface="Gill Sans"/>
              </a:defRPr>
            </a:lvl1pPr>
            <a:lvl2pPr lvl="1" indent="0">
              <a:spcBef>
                <a:spcPts val="0"/>
              </a:spcBef>
              <a:buNone/>
              <a:defRPr sz="1100"/>
            </a:lvl2pPr>
            <a:lvl3pPr lvl="2" indent="0">
              <a:spcBef>
                <a:spcPts val="0"/>
              </a:spcBef>
              <a:buNone/>
              <a:defRPr sz="1100"/>
            </a:lvl3pPr>
            <a:lvl4pPr lvl="3" indent="0">
              <a:spcBef>
                <a:spcPts val="0"/>
              </a:spcBef>
              <a:buNone/>
              <a:defRPr sz="1100"/>
            </a:lvl4pPr>
            <a:lvl5pPr lvl="4" indent="0">
              <a:spcBef>
                <a:spcPts val="0"/>
              </a:spcBef>
              <a:buNone/>
              <a:defRPr sz="1100"/>
            </a:lvl5pPr>
            <a:lvl6pPr lvl="5" indent="0">
              <a:spcBef>
                <a:spcPts val="0"/>
              </a:spcBef>
              <a:buNone/>
              <a:defRPr sz="1100"/>
            </a:lvl6pPr>
            <a:lvl7pPr lvl="6" indent="0">
              <a:spcBef>
                <a:spcPts val="0"/>
              </a:spcBef>
              <a:buNone/>
              <a:defRPr sz="1100"/>
            </a:lvl7pPr>
            <a:lvl8pPr lvl="7" indent="0">
              <a:spcBef>
                <a:spcPts val="0"/>
              </a:spcBef>
              <a:buNone/>
              <a:defRPr sz="1100"/>
            </a:lvl8pPr>
            <a:lvl9pPr lvl="8" indent="0">
              <a:spcBef>
                <a:spcPts val="0"/>
              </a:spcBef>
              <a:buNone/>
              <a:defRPr sz="1100"/>
            </a:lvl9pPr>
          </a:lstStyle>
          <a:p>
            <a:r>
              <a:rPr lang="en-US" smtClean="0"/>
              <a:t>Click to edit Master title style</a:t>
            </a:r>
            <a:endParaRPr/>
          </a:p>
        </p:txBody>
      </p:sp>
      <p:sp>
        <p:nvSpPr>
          <p:cNvPr id="38" name="Shape 38"/>
          <p:cNvSpPr txBox="1">
            <a:spLocks noGrp="1"/>
          </p:cNvSpPr>
          <p:nvPr>
            <p:ph type="body" idx="1"/>
          </p:nvPr>
        </p:nvSpPr>
        <p:spPr>
          <a:xfrm>
            <a:off x="3575049" y="666733"/>
            <a:ext cx="5111749" cy="5619854"/>
          </a:xfrm>
          <a:prstGeom prst="rect">
            <a:avLst/>
          </a:prstGeom>
          <a:noFill/>
          <a:ln>
            <a:noFill/>
          </a:ln>
        </p:spPr>
        <p:txBody>
          <a:bodyPr lIns="57584" tIns="57584" rIns="57584" bIns="57584" anchor="t" anchorCtr="0"/>
          <a:lstStyle>
            <a:lvl1pPr marL="383961" marR="0" lvl="0" indent="-184866" algn="l" rtl="0">
              <a:spcBef>
                <a:spcPts val="627"/>
              </a:spcBef>
              <a:buClr>
                <a:schemeClr val="dk2"/>
              </a:buClr>
              <a:buSzPct val="99560"/>
              <a:buFont typeface="Arial"/>
              <a:buChar char="•"/>
              <a:defRPr sz="3100" b="0" i="0" u="none" strike="noStrike" cap="none">
                <a:solidFill>
                  <a:schemeClr val="dk2"/>
                </a:solidFill>
                <a:latin typeface="Gill Sans"/>
                <a:ea typeface="Gill Sans"/>
                <a:cs typeface="Gill Sans"/>
                <a:sym typeface="Gill Sans"/>
              </a:defRPr>
            </a:lvl1pPr>
            <a:lvl2pPr marL="831913" marR="0" lvl="1" indent="-120885" algn="l" rtl="0">
              <a:spcBef>
                <a:spcPts val="627"/>
              </a:spcBef>
              <a:buClr>
                <a:schemeClr val="dk2"/>
              </a:buClr>
              <a:buSzPct val="99560"/>
              <a:buFont typeface="Arial"/>
              <a:buChar char="–"/>
              <a:defRPr sz="3100" b="0" i="1" u="none" strike="noStrike" cap="none">
                <a:solidFill>
                  <a:schemeClr val="dk2"/>
                </a:solidFill>
                <a:latin typeface="Gill Sans"/>
                <a:ea typeface="Gill Sans"/>
                <a:cs typeface="Gill Sans"/>
                <a:sym typeface="Gill Sans"/>
              </a:defRPr>
            </a:lvl2pPr>
            <a:lvl3pPr marL="1279864" marR="0" lvl="2" indent="-85339" algn="l" rtl="0">
              <a:spcBef>
                <a:spcPts val="537"/>
              </a:spcBef>
              <a:buClr>
                <a:schemeClr val="dk2"/>
              </a:buClr>
              <a:buSzPct val="99232"/>
              <a:buFont typeface="Arial"/>
              <a:buChar char="•"/>
              <a:defRPr sz="2700" b="0" i="1" u="none" strike="noStrike" cap="none">
                <a:solidFill>
                  <a:schemeClr val="dk2"/>
                </a:solidFill>
                <a:latin typeface="Gill Sans"/>
                <a:ea typeface="Gill Sans"/>
                <a:cs typeface="Gill Sans"/>
                <a:sym typeface="Gill Sans"/>
              </a:defRPr>
            </a:lvl3pPr>
            <a:lvl4pPr marL="1791810" marR="0" lvl="3" indent="-113789" algn="l" rtl="0">
              <a:spcBef>
                <a:spcPts val="448"/>
              </a:spcBef>
              <a:buClr>
                <a:schemeClr val="dk2"/>
              </a:buClr>
              <a:buSzPct val="98777"/>
              <a:buFont typeface="Arial"/>
              <a:buChar char="–"/>
              <a:defRPr sz="2200" b="0" i="1" u="none" strike="noStrike" cap="none">
                <a:solidFill>
                  <a:schemeClr val="dk2"/>
                </a:solidFill>
                <a:latin typeface="Gill Sans"/>
                <a:ea typeface="Gill Sans"/>
                <a:cs typeface="Gill Sans"/>
                <a:sym typeface="Gill Sans"/>
              </a:defRPr>
            </a:lvl4pPr>
            <a:lvl5pPr marL="2303757" marR="0" lvl="4" indent="-113802" algn="l" rtl="0">
              <a:spcBef>
                <a:spcPts val="448"/>
              </a:spcBef>
              <a:buClr>
                <a:schemeClr val="dk2"/>
              </a:buClr>
              <a:buSzPct val="98777"/>
              <a:buFont typeface="Arial"/>
              <a:buChar char="»"/>
              <a:defRPr sz="2200" b="0" i="1" u="none" strike="noStrike" cap="none">
                <a:solidFill>
                  <a:schemeClr val="dk2"/>
                </a:solidFill>
                <a:latin typeface="Gill Sans"/>
                <a:ea typeface="Gill Sans"/>
                <a:cs typeface="Gill Sans"/>
                <a:sym typeface="Gill Sans"/>
              </a:defRPr>
            </a:lvl5pPr>
            <a:lvl6pPr marL="2815703" marR="0" lvl="5" indent="-113816" algn="l" rtl="0">
              <a:spcBef>
                <a:spcPts val="448"/>
              </a:spcBef>
              <a:buClr>
                <a:schemeClr val="dk1"/>
              </a:buClr>
              <a:buSzPct val="98777"/>
              <a:buFont typeface="Arial"/>
              <a:buChar char="•"/>
              <a:defRPr sz="2200" b="0" i="0" u="none" strike="noStrike" cap="none">
                <a:solidFill>
                  <a:schemeClr val="dk1"/>
                </a:solidFill>
                <a:latin typeface="Times New Roman"/>
                <a:ea typeface="Times New Roman"/>
                <a:cs typeface="Times New Roman"/>
                <a:sym typeface="Times New Roman"/>
              </a:defRPr>
            </a:lvl6pPr>
            <a:lvl7pPr marL="3327649" marR="0" lvl="6" indent="-113828" algn="l" rtl="0">
              <a:spcBef>
                <a:spcPts val="448"/>
              </a:spcBef>
              <a:buClr>
                <a:schemeClr val="dk1"/>
              </a:buClr>
              <a:buSzPct val="98777"/>
              <a:buFont typeface="Arial"/>
              <a:buChar char="•"/>
              <a:defRPr sz="2200" b="0" i="0" u="none" strike="noStrike" cap="none">
                <a:solidFill>
                  <a:schemeClr val="dk1"/>
                </a:solidFill>
                <a:latin typeface="Times New Roman"/>
                <a:ea typeface="Times New Roman"/>
                <a:cs typeface="Times New Roman"/>
                <a:sym typeface="Times New Roman"/>
              </a:defRPr>
            </a:lvl7pPr>
            <a:lvl8pPr marL="3839596" marR="0" lvl="7" indent="-113842" algn="l" rtl="0">
              <a:spcBef>
                <a:spcPts val="448"/>
              </a:spcBef>
              <a:buClr>
                <a:schemeClr val="dk1"/>
              </a:buClr>
              <a:buSzPct val="98777"/>
              <a:buFont typeface="Arial"/>
              <a:buChar char="•"/>
              <a:defRPr sz="2200" b="0" i="0" u="none" strike="noStrike" cap="none">
                <a:solidFill>
                  <a:schemeClr val="dk1"/>
                </a:solidFill>
                <a:latin typeface="Times New Roman"/>
                <a:ea typeface="Times New Roman"/>
                <a:cs typeface="Times New Roman"/>
                <a:sym typeface="Times New Roman"/>
              </a:defRPr>
            </a:lvl8pPr>
            <a:lvl9pPr marL="4351540" marR="0" lvl="8" indent="-113853" algn="l" rtl="0">
              <a:spcBef>
                <a:spcPts val="448"/>
              </a:spcBef>
              <a:buClr>
                <a:schemeClr val="dk1"/>
              </a:buClr>
              <a:buSzPct val="98777"/>
              <a:buFont typeface="Arial"/>
              <a:buChar char="•"/>
              <a:defRPr sz="2200" b="0"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39" name="Shape 39"/>
          <p:cNvSpPr txBox="1">
            <a:spLocks noGrp="1"/>
          </p:cNvSpPr>
          <p:nvPr>
            <p:ph type="body" idx="2"/>
          </p:nvPr>
        </p:nvSpPr>
        <p:spPr>
          <a:xfrm>
            <a:off x="457204" y="1595525"/>
            <a:ext cx="3008313" cy="4691062"/>
          </a:xfrm>
          <a:prstGeom prst="rect">
            <a:avLst/>
          </a:prstGeom>
          <a:noFill/>
          <a:ln>
            <a:noFill/>
          </a:ln>
        </p:spPr>
        <p:txBody>
          <a:bodyPr lIns="57584" tIns="57584" rIns="57584" bIns="57584" anchor="t" anchorCtr="0"/>
          <a:lstStyle>
            <a:lvl1pPr marL="0" marR="0" lvl="0" indent="0" algn="l" rtl="0">
              <a:spcBef>
                <a:spcPts val="314"/>
              </a:spcBef>
              <a:buClr>
                <a:schemeClr val="dk2"/>
              </a:buClr>
              <a:buFont typeface="Arial"/>
              <a:buNone/>
              <a:defRPr sz="1600" b="1" i="0" u="none" strike="noStrike" cap="none">
                <a:solidFill>
                  <a:schemeClr val="dk2"/>
                </a:solidFill>
                <a:latin typeface="Gill Sans"/>
                <a:ea typeface="Gill Sans"/>
                <a:cs typeface="Gill Sans"/>
                <a:sym typeface="Gill Sans"/>
              </a:defRPr>
            </a:lvl1pPr>
            <a:lvl2pPr marL="511946" marR="0" lvl="1" indent="-13" algn="l" rtl="0">
              <a:spcBef>
                <a:spcPts val="269"/>
              </a:spcBef>
              <a:buClr>
                <a:schemeClr val="dk2"/>
              </a:buClr>
              <a:buFont typeface="Arial"/>
              <a:buNone/>
              <a:defRPr sz="1300" b="0" i="0" u="none" strike="noStrike" cap="none">
                <a:solidFill>
                  <a:schemeClr val="dk2"/>
                </a:solidFill>
                <a:latin typeface="Gill Sans"/>
                <a:ea typeface="Gill Sans"/>
                <a:cs typeface="Gill Sans"/>
                <a:sym typeface="Gill Sans"/>
              </a:defRPr>
            </a:lvl2pPr>
            <a:lvl3pPr marL="1023891" marR="0" lvl="2" indent="-25" algn="l" rtl="0">
              <a:spcBef>
                <a:spcPts val="224"/>
              </a:spcBef>
              <a:buClr>
                <a:schemeClr val="dk2"/>
              </a:buClr>
              <a:buFont typeface="Arial"/>
              <a:buNone/>
              <a:defRPr sz="1100" b="0" i="0" u="none" strike="noStrike" cap="none">
                <a:solidFill>
                  <a:schemeClr val="dk2"/>
                </a:solidFill>
                <a:latin typeface="Gill Sans"/>
                <a:ea typeface="Gill Sans"/>
                <a:cs typeface="Gill Sans"/>
                <a:sym typeface="Gill Sans"/>
              </a:defRPr>
            </a:lvl3pPr>
            <a:lvl4pPr marL="1535839" marR="0" lvl="3" indent="-38" algn="l" rtl="0">
              <a:spcBef>
                <a:spcPts val="202"/>
              </a:spcBef>
              <a:buClr>
                <a:schemeClr val="dk2"/>
              </a:buClr>
              <a:buFont typeface="Arial"/>
              <a:buNone/>
              <a:defRPr sz="1000" b="0" i="0" u="none" strike="noStrike" cap="none">
                <a:solidFill>
                  <a:schemeClr val="dk2"/>
                </a:solidFill>
                <a:latin typeface="Gill Sans"/>
                <a:ea typeface="Gill Sans"/>
                <a:cs typeface="Gill Sans"/>
                <a:sym typeface="Gill Sans"/>
              </a:defRPr>
            </a:lvl4pPr>
            <a:lvl5pPr marL="2047785" marR="0" lvl="4" indent="-52" algn="l" rtl="0">
              <a:spcBef>
                <a:spcPts val="202"/>
              </a:spcBef>
              <a:buClr>
                <a:schemeClr val="dk2"/>
              </a:buClr>
              <a:buFont typeface="Arial"/>
              <a:buNone/>
              <a:defRPr sz="1000" b="0" i="0" u="none" strike="noStrike" cap="none">
                <a:solidFill>
                  <a:schemeClr val="dk2"/>
                </a:solidFill>
                <a:latin typeface="Gill Sans"/>
                <a:ea typeface="Gill Sans"/>
                <a:cs typeface="Gill Sans"/>
                <a:sym typeface="Gill Sans"/>
              </a:defRPr>
            </a:lvl5pPr>
            <a:lvl6pPr marL="2559730" marR="0" lvl="5" indent="-64" algn="l" rtl="0">
              <a:spcBef>
                <a:spcPts val="202"/>
              </a:spcBef>
              <a:buClr>
                <a:schemeClr val="dk1"/>
              </a:buClr>
              <a:buFont typeface="Arial"/>
              <a:buNone/>
              <a:defRPr sz="1000" b="0" i="0" u="none" strike="noStrike" cap="none">
                <a:solidFill>
                  <a:schemeClr val="dk1"/>
                </a:solidFill>
                <a:latin typeface="Times New Roman"/>
                <a:ea typeface="Times New Roman"/>
                <a:cs typeface="Times New Roman"/>
                <a:sym typeface="Times New Roman"/>
              </a:defRPr>
            </a:lvl6pPr>
            <a:lvl7pPr marL="3071676" marR="0" lvl="6" indent="-76" algn="l" rtl="0">
              <a:spcBef>
                <a:spcPts val="202"/>
              </a:spcBef>
              <a:buClr>
                <a:schemeClr val="dk1"/>
              </a:buClr>
              <a:buFont typeface="Arial"/>
              <a:buNone/>
              <a:defRPr sz="1000" b="0" i="0" u="none" strike="noStrike" cap="none">
                <a:solidFill>
                  <a:schemeClr val="dk1"/>
                </a:solidFill>
                <a:latin typeface="Times New Roman"/>
                <a:ea typeface="Times New Roman"/>
                <a:cs typeface="Times New Roman"/>
                <a:sym typeface="Times New Roman"/>
              </a:defRPr>
            </a:lvl7pPr>
            <a:lvl8pPr marL="3583621" marR="0" lvl="7" indent="-89" algn="l" rtl="0">
              <a:spcBef>
                <a:spcPts val="202"/>
              </a:spcBef>
              <a:buClr>
                <a:schemeClr val="dk1"/>
              </a:buClr>
              <a:buFont typeface="Arial"/>
              <a:buNone/>
              <a:defRPr sz="1000" b="0" i="0" u="none" strike="noStrike" cap="none">
                <a:solidFill>
                  <a:schemeClr val="dk1"/>
                </a:solidFill>
                <a:latin typeface="Times New Roman"/>
                <a:ea typeface="Times New Roman"/>
                <a:cs typeface="Times New Roman"/>
                <a:sym typeface="Times New Roman"/>
              </a:defRPr>
            </a:lvl8pPr>
            <a:lvl9pPr marL="4095568" marR="0" lvl="8" indent="-102" algn="l" rtl="0">
              <a:spcBef>
                <a:spcPts val="202"/>
              </a:spcBef>
              <a:buClr>
                <a:schemeClr val="dk1"/>
              </a:buClr>
              <a:buFont typeface="Arial"/>
              <a:buNone/>
              <a:defRPr sz="1000" b="0"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5" name="Slide Number Placeholder 2"/>
          <p:cNvSpPr>
            <a:spLocks noGrp="1"/>
          </p:cNvSpPr>
          <p:nvPr>
            <p:ph type="sldNum" sz="quarter" idx="4"/>
          </p:nvPr>
        </p:nvSpPr>
        <p:spPr>
          <a:xfrm>
            <a:off x="7010400" y="42569"/>
            <a:ext cx="2133600" cy="365125"/>
          </a:xfrm>
          <a:prstGeom prst="rect">
            <a:avLst/>
          </a:prstGeom>
        </p:spPr>
        <p:txBody>
          <a:bodyPr vert="horz" lIns="91440" tIns="45720" rIns="91440" bIns="45720" rtlCol="0" anchor="ctr"/>
          <a:lstStyle>
            <a:lvl1pPr>
              <a:defRPr lang="en-US" smtClean="0"/>
            </a:lvl1pPr>
          </a:lstStyle>
          <a:p>
            <a:fld id="{7AD96CEF-24A8-C74F-A613-1FCB7E72B116}" type="slidenum">
              <a:rPr lang="uk-UA" smtClean="0"/>
              <a:pPr/>
              <a:t>‹#›</a:t>
            </a:fld>
            <a:endParaRPr lang="uk-UA"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1792288" y="4800601"/>
            <a:ext cx="5486400" cy="566739"/>
          </a:xfrm>
          <a:prstGeom prst="rect">
            <a:avLst/>
          </a:prstGeom>
          <a:noFill/>
          <a:ln>
            <a:noFill/>
          </a:ln>
        </p:spPr>
        <p:txBody>
          <a:bodyPr lIns="57584" tIns="57584" rIns="57584" bIns="57584" anchor="b" anchorCtr="0"/>
          <a:lstStyle>
            <a:lvl1pPr marL="0" marR="0" lvl="0" indent="0" algn="l" rtl="0">
              <a:spcBef>
                <a:spcPts val="0"/>
              </a:spcBef>
              <a:buClr>
                <a:schemeClr val="dk2"/>
              </a:buClr>
              <a:buFont typeface="Gill Sans"/>
              <a:buNone/>
              <a:defRPr sz="2200" b="0" i="0" u="none" strike="noStrike" cap="none">
                <a:solidFill>
                  <a:schemeClr val="dk2"/>
                </a:solidFill>
                <a:latin typeface="Gill Sans"/>
                <a:ea typeface="Gill Sans"/>
                <a:cs typeface="Gill Sans"/>
                <a:sym typeface="Gill Sans"/>
              </a:defRPr>
            </a:lvl1pPr>
            <a:lvl2pPr lvl="1" indent="0">
              <a:spcBef>
                <a:spcPts val="0"/>
              </a:spcBef>
              <a:buNone/>
              <a:defRPr sz="1100"/>
            </a:lvl2pPr>
            <a:lvl3pPr lvl="2" indent="0">
              <a:spcBef>
                <a:spcPts val="0"/>
              </a:spcBef>
              <a:buNone/>
              <a:defRPr sz="1100"/>
            </a:lvl3pPr>
            <a:lvl4pPr lvl="3" indent="0">
              <a:spcBef>
                <a:spcPts val="0"/>
              </a:spcBef>
              <a:buNone/>
              <a:defRPr sz="1100"/>
            </a:lvl4pPr>
            <a:lvl5pPr lvl="4" indent="0">
              <a:spcBef>
                <a:spcPts val="0"/>
              </a:spcBef>
              <a:buNone/>
              <a:defRPr sz="1100"/>
            </a:lvl5pPr>
            <a:lvl6pPr lvl="5" indent="0">
              <a:spcBef>
                <a:spcPts val="0"/>
              </a:spcBef>
              <a:buNone/>
              <a:defRPr sz="1100"/>
            </a:lvl6pPr>
            <a:lvl7pPr lvl="6" indent="0">
              <a:spcBef>
                <a:spcPts val="0"/>
              </a:spcBef>
              <a:buNone/>
              <a:defRPr sz="1100"/>
            </a:lvl7pPr>
            <a:lvl8pPr lvl="7" indent="0">
              <a:spcBef>
                <a:spcPts val="0"/>
              </a:spcBef>
              <a:buNone/>
              <a:defRPr sz="1100"/>
            </a:lvl8pPr>
            <a:lvl9pPr lvl="8" indent="0">
              <a:spcBef>
                <a:spcPts val="0"/>
              </a:spcBef>
              <a:buNone/>
              <a:defRPr sz="1100"/>
            </a:lvl9pPr>
          </a:lstStyle>
          <a:p>
            <a:r>
              <a:rPr lang="en-US" smtClean="0"/>
              <a:t>Click to edit Master title style</a:t>
            </a:r>
            <a:endParaRPr/>
          </a:p>
        </p:txBody>
      </p:sp>
      <p:sp>
        <p:nvSpPr>
          <p:cNvPr id="42" name="Shape 42"/>
          <p:cNvSpPr>
            <a:spLocks noGrp="1"/>
          </p:cNvSpPr>
          <p:nvPr>
            <p:ph type="pic" idx="2"/>
          </p:nvPr>
        </p:nvSpPr>
        <p:spPr>
          <a:xfrm>
            <a:off x="1792288" y="612776"/>
            <a:ext cx="5486400" cy="4114799"/>
          </a:xfrm>
          <a:prstGeom prst="rect">
            <a:avLst/>
          </a:prstGeom>
          <a:noFill/>
          <a:ln>
            <a:noFill/>
          </a:ln>
        </p:spPr>
        <p:txBody>
          <a:bodyPr lIns="57584" tIns="57584" rIns="57584" bIns="57584" anchor="t" anchorCtr="0"/>
          <a:lstStyle>
            <a:lvl1pPr marL="0" marR="0" lvl="0" indent="0" algn="l" rtl="0">
              <a:spcBef>
                <a:spcPts val="717"/>
              </a:spcBef>
              <a:buClr>
                <a:schemeClr val="dk2"/>
              </a:buClr>
              <a:buFont typeface="Arial"/>
              <a:buNone/>
              <a:defRPr sz="3600" b="1" i="0" u="none" strike="noStrike" cap="none">
                <a:solidFill>
                  <a:schemeClr val="dk2"/>
                </a:solidFill>
                <a:latin typeface="Gill Sans"/>
                <a:ea typeface="Gill Sans"/>
                <a:cs typeface="Gill Sans"/>
                <a:sym typeface="Gill Sans"/>
              </a:defRPr>
            </a:lvl1pPr>
            <a:lvl2pPr marL="511946" marR="0" lvl="1" indent="-13" algn="l" rtl="0">
              <a:spcBef>
                <a:spcPts val="627"/>
              </a:spcBef>
              <a:buClr>
                <a:schemeClr val="dk2"/>
              </a:buClr>
              <a:buFont typeface="Arial"/>
              <a:buNone/>
              <a:defRPr sz="3100" b="0" i="0" u="none" strike="noStrike" cap="none">
                <a:solidFill>
                  <a:schemeClr val="dk2"/>
                </a:solidFill>
                <a:latin typeface="Gill Sans"/>
                <a:ea typeface="Gill Sans"/>
                <a:cs typeface="Gill Sans"/>
                <a:sym typeface="Gill Sans"/>
              </a:defRPr>
            </a:lvl2pPr>
            <a:lvl3pPr marL="1023891" marR="0" lvl="2" indent="-25" algn="l" rtl="0">
              <a:spcBef>
                <a:spcPts val="537"/>
              </a:spcBef>
              <a:buClr>
                <a:schemeClr val="dk2"/>
              </a:buClr>
              <a:buFont typeface="Arial"/>
              <a:buNone/>
              <a:defRPr sz="2700" b="0" i="0" u="none" strike="noStrike" cap="none">
                <a:solidFill>
                  <a:schemeClr val="dk2"/>
                </a:solidFill>
                <a:latin typeface="Gill Sans"/>
                <a:ea typeface="Gill Sans"/>
                <a:cs typeface="Gill Sans"/>
                <a:sym typeface="Gill Sans"/>
              </a:defRPr>
            </a:lvl3pPr>
            <a:lvl4pPr marL="1535839" marR="0" lvl="3" indent="-38" algn="l" rtl="0">
              <a:spcBef>
                <a:spcPts val="448"/>
              </a:spcBef>
              <a:buClr>
                <a:schemeClr val="dk2"/>
              </a:buClr>
              <a:buFont typeface="Arial"/>
              <a:buNone/>
              <a:defRPr sz="2200" b="0" i="0" u="none" strike="noStrike" cap="none">
                <a:solidFill>
                  <a:schemeClr val="dk2"/>
                </a:solidFill>
                <a:latin typeface="Gill Sans"/>
                <a:ea typeface="Gill Sans"/>
                <a:cs typeface="Gill Sans"/>
                <a:sym typeface="Gill Sans"/>
              </a:defRPr>
            </a:lvl4pPr>
            <a:lvl5pPr marL="2047785" marR="0" lvl="4" indent="-52" algn="l" rtl="0">
              <a:spcBef>
                <a:spcPts val="448"/>
              </a:spcBef>
              <a:buClr>
                <a:schemeClr val="dk2"/>
              </a:buClr>
              <a:buFont typeface="Arial"/>
              <a:buNone/>
              <a:defRPr sz="2200" b="0" i="0" u="none" strike="noStrike" cap="none">
                <a:solidFill>
                  <a:schemeClr val="dk2"/>
                </a:solidFill>
                <a:latin typeface="Gill Sans"/>
                <a:ea typeface="Gill Sans"/>
                <a:cs typeface="Gill Sans"/>
                <a:sym typeface="Gill Sans"/>
              </a:defRPr>
            </a:lvl5pPr>
            <a:lvl6pPr marL="2559730" marR="0" lvl="5" indent="-64" algn="l" rtl="0">
              <a:spcBef>
                <a:spcPts val="448"/>
              </a:spcBef>
              <a:buClr>
                <a:schemeClr val="dk1"/>
              </a:buClr>
              <a:buFont typeface="Arial"/>
              <a:buNone/>
              <a:defRPr sz="2200" b="0" i="0" u="none" strike="noStrike" cap="none">
                <a:solidFill>
                  <a:schemeClr val="dk1"/>
                </a:solidFill>
                <a:latin typeface="Times New Roman"/>
                <a:ea typeface="Times New Roman"/>
                <a:cs typeface="Times New Roman"/>
                <a:sym typeface="Times New Roman"/>
              </a:defRPr>
            </a:lvl6pPr>
            <a:lvl7pPr marL="3071676" marR="0" lvl="6" indent="-76" algn="l" rtl="0">
              <a:spcBef>
                <a:spcPts val="448"/>
              </a:spcBef>
              <a:buClr>
                <a:schemeClr val="dk1"/>
              </a:buClr>
              <a:buFont typeface="Arial"/>
              <a:buNone/>
              <a:defRPr sz="2200" b="0" i="0" u="none" strike="noStrike" cap="none">
                <a:solidFill>
                  <a:schemeClr val="dk1"/>
                </a:solidFill>
                <a:latin typeface="Times New Roman"/>
                <a:ea typeface="Times New Roman"/>
                <a:cs typeface="Times New Roman"/>
                <a:sym typeface="Times New Roman"/>
              </a:defRPr>
            </a:lvl7pPr>
            <a:lvl8pPr marL="3583621" marR="0" lvl="7" indent="-89" algn="l" rtl="0">
              <a:spcBef>
                <a:spcPts val="448"/>
              </a:spcBef>
              <a:buClr>
                <a:schemeClr val="dk1"/>
              </a:buClr>
              <a:buFont typeface="Arial"/>
              <a:buNone/>
              <a:defRPr sz="2200" b="0" i="0" u="none" strike="noStrike" cap="none">
                <a:solidFill>
                  <a:schemeClr val="dk1"/>
                </a:solidFill>
                <a:latin typeface="Times New Roman"/>
                <a:ea typeface="Times New Roman"/>
                <a:cs typeface="Times New Roman"/>
                <a:sym typeface="Times New Roman"/>
              </a:defRPr>
            </a:lvl8pPr>
            <a:lvl9pPr marL="4095568" marR="0" lvl="8" indent="-102" algn="l" rtl="0">
              <a:spcBef>
                <a:spcPts val="448"/>
              </a:spcBef>
              <a:buClr>
                <a:schemeClr val="dk1"/>
              </a:buClr>
              <a:buFont typeface="Arial"/>
              <a:buNone/>
              <a:defRPr sz="2200" b="0" i="0" u="none" strike="noStrike" cap="none">
                <a:solidFill>
                  <a:schemeClr val="dk1"/>
                </a:solidFill>
                <a:latin typeface="Times New Roman"/>
                <a:ea typeface="Times New Roman"/>
                <a:cs typeface="Times New Roman"/>
                <a:sym typeface="Times New Roman"/>
              </a:defRPr>
            </a:lvl9pPr>
          </a:lstStyle>
          <a:p>
            <a:r>
              <a:rPr lang="en-US" smtClean="0"/>
              <a:t>Drag picture to placeholder or click icon to add</a:t>
            </a:r>
            <a:endParaRPr/>
          </a:p>
        </p:txBody>
      </p:sp>
      <p:sp>
        <p:nvSpPr>
          <p:cNvPr id="43" name="Shape 43"/>
          <p:cNvSpPr txBox="1">
            <a:spLocks noGrp="1"/>
          </p:cNvSpPr>
          <p:nvPr>
            <p:ph type="body" idx="1"/>
          </p:nvPr>
        </p:nvSpPr>
        <p:spPr>
          <a:xfrm>
            <a:off x="1792288" y="5367341"/>
            <a:ext cx="5486400" cy="804863"/>
          </a:xfrm>
          <a:prstGeom prst="rect">
            <a:avLst/>
          </a:prstGeom>
          <a:noFill/>
          <a:ln>
            <a:noFill/>
          </a:ln>
        </p:spPr>
        <p:txBody>
          <a:bodyPr lIns="57584" tIns="57584" rIns="57584" bIns="57584" anchor="t" anchorCtr="0"/>
          <a:lstStyle>
            <a:lvl1pPr marL="0" marR="0" lvl="0" indent="0" algn="l" rtl="0">
              <a:spcBef>
                <a:spcPts val="314"/>
              </a:spcBef>
              <a:buClr>
                <a:schemeClr val="dk2"/>
              </a:buClr>
              <a:buFont typeface="Arial"/>
              <a:buNone/>
              <a:defRPr sz="1600" b="0" i="0" u="none" strike="noStrike" cap="none">
                <a:solidFill>
                  <a:schemeClr val="dk2"/>
                </a:solidFill>
                <a:latin typeface="Gill Sans"/>
                <a:ea typeface="Gill Sans"/>
                <a:cs typeface="Gill Sans"/>
                <a:sym typeface="Gill Sans"/>
              </a:defRPr>
            </a:lvl1pPr>
            <a:lvl2pPr marL="511946" marR="0" lvl="1" indent="-13" algn="l" rtl="0">
              <a:spcBef>
                <a:spcPts val="269"/>
              </a:spcBef>
              <a:buClr>
                <a:schemeClr val="dk2"/>
              </a:buClr>
              <a:buFont typeface="Arial"/>
              <a:buNone/>
              <a:defRPr sz="1300" b="0" i="0" u="none" strike="noStrike" cap="none">
                <a:solidFill>
                  <a:schemeClr val="dk2"/>
                </a:solidFill>
                <a:latin typeface="Gill Sans"/>
                <a:ea typeface="Gill Sans"/>
                <a:cs typeface="Gill Sans"/>
                <a:sym typeface="Gill Sans"/>
              </a:defRPr>
            </a:lvl2pPr>
            <a:lvl3pPr marL="1023891" marR="0" lvl="2" indent="-25" algn="l" rtl="0">
              <a:spcBef>
                <a:spcPts val="224"/>
              </a:spcBef>
              <a:buClr>
                <a:schemeClr val="dk2"/>
              </a:buClr>
              <a:buFont typeface="Arial"/>
              <a:buNone/>
              <a:defRPr sz="1100" b="0" i="0" u="none" strike="noStrike" cap="none">
                <a:solidFill>
                  <a:schemeClr val="dk2"/>
                </a:solidFill>
                <a:latin typeface="Gill Sans"/>
                <a:ea typeface="Gill Sans"/>
                <a:cs typeface="Gill Sans"/>
                <a:sym typeface="Gill Sans"/>
              </a:defRPr>
            </a:lvl3pPr>
            <a:lvl4pPr marL="1535839" marR="0" lvl="3" indent="-38" algn="l" rtl="0">
              <a:spcBef>
                <a:spcPts val="202"/>
              </a:spcBef>
              <a:buClr>
                <a:schemeClr val="dk2"/>
              </a:buClr>
              <a:buFont typeface="Arial"/>
              <a:buNone/>
              <a:defRPr sz="1000" b="0" i="0" u="none" strike="noStrike" cap="none">
                <a:solidFill>
                  <a:schemeClr val="dk2"/>
                </a:solidFill>
                <a:latin typeface="Gill Sans"/>
                <a:ea typeface="Gill Sans"/>
                <a:cs typeface="Gill Sans"/>
                <a:sym typeface="Gill Sans"/>
              </a:defRPr>
            </a:lvl4pPr>
            <a:lvl5pPr marL="2047785" marR="0" lvl="4" indent="-52" algn="l" rtl="0">
              <a:spcBef>
                <a:spcPts val="202"/>
              </a:spcBef>
              <a:buClr>
                <a:schemeClr val="dk2"/>
              </a:buClr>
              <a:buFont typeface="Arial"/>
              <a:buNone/>
              <a:defRPr sz="1000" b="0" i="0" u="none" strike="noStrike" cap="none">
                <a:solidFill>
                  <a:schemeClr val="dk2"/>
                </a:solidFill>
                <a:latin typeface="Gill Sans"/>
                <a:ea typeface="Gill Sans"/>
                <a:cs typeface="Gill Sans"/>
                <a:sym typeface="Gill Sans"/>
              </a:defRPr>
            </a:lvl5pPr>
            <a:lvl6pPr marL="2559730" marR="0" lvl="5" indent="-64" algn="l" rtl="0">
              <a:spcBef>
                <a:spcPts val="202"/>
              </a:spcBef>
              <a:buClr>
                <a:schemeClr val="dk1"/>
              </a:buClr>
              <a:buFont typeface="Arial"/>
              <a:buNone/>
              <a:defRPr sz="1000" b="0" i="0" u="none" strike="noStrike" cap="none">
                <a:solidFill>
                  <a:schemeClr val="dk1"/>
                </a:solidFill>
                <a:latin typeface="Times New Roman"/>
                <a:ea typeface="Times New Roman"/>
                <a:cs typeface="Times New Roman"/>
                <a:sym typeface="Times New Roman"/>
              </a:defRPr>
            </a:lvl6pPr>
            <a:lvl7pPr marL="3071676" marR="0" lvl="6" indent="-76" algn="l" rtl="0">
              <a:spcBef>
                <a:spcPts val="202"/>
              </a:spcBef>
              <a:buClr>
                <a:schemeClr val="dk1"/>
              </a:buClr>
              <a:buFont typeface="Arial"/>
              <a:buNone/>
              <a:defRPr sz="1000" b="0" i="0" u="none" strike="noStrike" cap="none">
                <a:solidFill>
                  <a:schemeClr val="dk1"/>
                </a:solidFill>
                <a:latin typeface="Times New Roman"/>
                <a:ea typeface="Times New Roman"/>
                <a:cs typeface="Times New Roman"/>
                <a:sym typeface="Times New Roman"/>
              </a:defRPr>
            </a:lvl7pPr>
            <a:lvl8pPr marL="3583621" marR="0" lvl="7" indent="-89" algn="l" rtl="0">
              <a:spcBef>
                <a:spcPts val="202"/>
              </a:spcBef>
              <a:buClr>
                <a:schemeClr val="dk1"/>
              </a:buClr>
              <a:buFont typeface="Arial"/>
              <a:buNone/>
              <a:defRPr sz="1000" b="0" i="0" u="none" strike="noStrike" cap="none">
                <a:solidFill>
                  <a:schemeClr val="dk1"/>
                </a:solidFill>
                <a:latin typeface="Times New Roman"/>
                <a:ea typeface="Times New Roman"/>
                <a:cs typeface="Times New Roman"/>
                <a:sym typeface="Times New Roman"/>
              </a:defRPr>
            </a:lvl8pPr>
            <a:lvl9pPr marL="4095568" marR="0" lvl="8" indent="-102" algn="l" rtl="0">
              <a:spcBef>
                <a:spcPts val="202"/>
              </a:spcBef>
              <a:buClr>
                <a:schemeClr val="dk1"/>
              </a:buClr>
              <a:buFont typeface="Arial"/>
              <a:buNone/>
              <a:defRPr sz="1000" b="0" i="0" u="none" strike="noStrike" cap="none">
                <a:solidFill>
                  <a:schemeClr val="dk1"/>
                </a:solidFill>
                <a:latin typeface="Times New Roman"/>
                <a:ea typeface="Times New Roman"/>
                <a:cs typeface="Times New Roman"/>
                <a:sym typeface="Times New Roman"/>
              </a:defRPr>
            </a:lvl9pPr>
          </a:lstStyle>
          <a:p>
            <a:pPr lvl="0"/>
            <a:r>
              <a:rPr lang="en-US" smtClean="0"/>
              <a:t>Click to edit Master text styles</a:t>
            </a:r>
          </a:p>
        </p:txBody>
      </p:sp>
      <p:sp>
        <p:nvSpPr>
          <p:cNvPr id="5" name="Slide Number Placeholder 2"/>
          <p:cNvSpPr>
            <a:spLocks noGrp="1"/>
          </p:cNvSpPr>
          <p:nvPr>
            <p:ph type="sldNum" sz="quarter" idx="4"/>
          </p:nvPr>
        </p:nvSpPr>
        <p:spPr>
          <a:xfrm>
            <a:off x="7010400" y="42569"/>
            <a:ext cx="2133600" cy="365125"/>
          </a:xfrm>
          <a:prstGeom prst="rect">
            <a:avLst/>
          </a:prstGeom>
        </p:spPr>
        <p:txBody>
          <a:bodyPr vert="horz" lIns="91440" tIns="45720" rIns="91440" bIns="45720" rtlCol="0" anchor="ctr"/>
          <a:lstStyle>
            <a:lvl1pPr>
              <a:defRPr lang="en-US" smtClean="0"/>
            </a:lvl1pPr>
          </a:lstStyle>
          <a:p>
            <a:fld id="{7AD96CEF-24A8-C74F-A613-1FCB7E72B116}" type="slidenum">
              <a:rPr lang="uk-UA" smtClean="0"/>
              <a:pPr/>
              <a:t>‹#›</a:t>
            </a:fld>
            <a:endParaRPr lang="uk-UA"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0" Type="http://schemas.openxmlformats.org/officeDocument/2006/relationships/image" Target="../media/image1.png"/><Relationship Id="rId11"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1" name="Shape 11" descr="Top_Bar_Background.png"/>
          <p:cNvPicPr preferRelativeResize="0"/>
          <p:nvPr userDrawn="1"/>
        </p:nvPicPr>
        <p:blipFill rotWithShape="1">
          <a:blip r:embed="rId10">
            <a:alphaModFix/>
          </a:blip>
          <a:srcRect t="-185" r="6086" b="-1"/>
          <a:stretch/>
        </p:blipFill>
        <p:spPr>
          <a:xfrm>
            <a:off x="324" y="-35996"/>
            <a:ext cx="9155328" cy="6870694"/>
          </a:xfrm>
          <a:prstGeom prst="rect">
            <a:avLst/>
          </a:prstGeom>
          <a:solidFill>
            <a:srgbClr val="FFFFFF"/>
          </a:solidFill>
          <a:ln>
            <a:noFill/>
          </a:ln>
        </p:spPr>
      </p:pic>
      <p:sp>
        <p:nvSpPr>
          <p:cNvPr id="10" name="Shape 10"/>
          <p:cNvSpPr txBox="1">
            <a:spLocks noGrp="1"/>
          </p:cNvSpPr>
          <p:nvPr>
            <p:ph type="body" idx="1"/>
          </p:nvPr>
        </p:nvSpPr>
        <p:spPr>
          <a:xfrm>
            <a:off x="457201" y="1600201"/>
            <a:ext cx="8229600" cy="4525962"/>
          </a:xfrm>
          <a:prstGeom prst="rect">
            <a:avLst/>
          </a:prstGeom>
          <a:noFill/>
          <a:ln>
            <a:noFill/>
          </a:ln>
        </p:spPr>
        <p:txBody>
          <a:bodyPr lIns="57584" tIns="57584" rIns="57584" bIns="57584" anchor="t" anchorCtr="0"/>
          <a:lstStyle>
            <a:lvl1pPr marL="609617" marR="0" lvl="0" indent="-327359" algn="l" rtl="0">
              <a:spcBef>
                <a:spcPts val="889"/>
              </a:spcBef>
              <a:buClr>
                <a:schemeClr val="dk2"/>
              </a:buClr>
              <a:buSzPct val="101022"/>
              <a:buFont typeface="Arial"/>
              <a:buChar char="•"/>
              <a:defRPr sz="4445" b="1" i="0" u="none" strike="noStrike" cap="none">
                <a:solidFill>
                  <a:schemeClr val="dk2"/>
                </a:solidFill>
                <a:latin typeface="Gill Sans"/>
                <a:ea typeface="Gill Sans"/>
                <a:cs typeface="Gill Sans"/>
                <a:sym typeface="Gill Sans"/>
              </a:defRPr>
            </a:lvl1pPr>
            <a:lvl2pPr marL="1320834" marR="0" lvl="1" indent="-282228" algn="l" rtl="0">
              <a:spcBef>
                <a:spcPts val="711"/>
              </a:spcBef>
              <a:buClr>
                <a:schemeClr val="dk2"/>
              </a:buClr>
              <a:buSzPct val="98777"/>
              <a:buFont typeface="Arial"/>
              <a:buChar char="–"/>
              <a:defRPr sz="3556" b="0" i="0" u="none" strike="noStrike" cap="none">
                <a:solidFill>
                  <a:schemeClr val="dk2"/>
                </a:solidFill>
                <a:latin typeface="Gill Sans"/>
                <a:ea typeface="Gill Sans"/>
                <a:cs typeface="Gill Sans"/>
                <a:sym typeface="Gill Sans"/>
              </a:defRPr>
            </a:lvl2pPr>
            <a:lvl3pPr marL="2032050" marR="0" lvl="2" indent="-203250" algn="l" rtl="0">
              <a:spcBef>
                <a:spcPts val="640"/>
              </a:spcBef>
              <a:buClr>
                <a:schemeClr val="dk2"/>
              </a:buClr>
              <a:buSzPct val="100000"/>
              <a:buFont typeface="Arial"/>
              <a:buChar char="•"/>
              <a:defRPr sz="3200" b="0" i="0" u="none" strike="noStrike" cap="none">
                <a:solidFill>
                  <a:schemeClr val="dk2"/>
                </a:solidFill>
                <a:latin typeface="Gill Sans"/>
                <a:ea typeface="Gill Sans"/>
                <a:cs typeface="Gill Sans"/>
                <a:sym typeface="Gill Sans"/>
              </a:defRPr>
            </a:lvl3pPr>
            <a:lvl4pPr marL="2844871" marR="0" lvl="3" indent="-237116" algn="l" rtl="0">
              <a:spcBef>
                <a:spcPts val="533"/>
              </a:spcBef>
              <a:buClr>
                <a:schemeClr val="dk2"/>
              </a:buClr>
              <a:buSzPct val="98777"/>
              <a:buFont typeface="Arial"/>
              <a:buChar char="–"/>
              <a:defRPr sz="2667" b="0" i="0" u="none" strike="noStrike" cap="none">
                <a:solidFill>
                  <a:schemeClr val="dk2"/>
                </a:solidFill>
                <a:latin typeface="Gill Sans"/>
                <a:ea typeface="Gill Sans"/>
                <a:cs typeface="Gill Sans"/>
                <a:sym typeface="Gill Sans"/>
              </a:defRPr>
            </a:lvl4pPr>
            <a:lvl5pPr marL="3657691" marR="0" lvl="4" indent="-271046" algn="l" rtl="0">
              <a:spcBef>
                <a:spcPts val="427"/>
              </a:spcBef>
              <a:buClr>
                <a:schemeClr val="dk2"/>
              </a:buClr>
              <a:buSzPct val="101571"/>
              <a:buFont typeface="Arial"/>
              <a:buChar char="»"/>
              <a:defRPr sz="2133" b="0" i="0" u="none" strike="noStrike" cap="none">
                <a:solidFill>
                  <a:schemeClr val="dk2"/>
                </a:solidFill>
                <a:latin typeface="Gill Sans"/>
                <a:ea typeface="Gill Sans"/>
                <a:cs typeface="Gill Sans"/>
                <a:sym typeface="Gill Sans"/>
              </a:defRPr>
            </a:lvl5pPr>
            <a:lvl6pPr marL="4470513" marR="0" lvl="5" indent="-180707" algn="l" rtl="0">
              <a:spcBef>
                <a:spcPts val="711"/>
              </a:spcBef>
              <a:buClr>
                <a:schemeClr val="dk1"/>
              </a:buClr>
              <a:buSzPct val="98777"/>
              <a:buFont typeface="Arial"/>
              <a:buChar char="•"/>
              <a:defRPr sz="3556" b="0" i="0" u="none" strike="noStrike" cap="none">
                <a:solidFill>
                  <a:schemeClr val="dk1"/>
                </a:solidFill>
                <a:latin typeface="Times New Roman"/>
                <a:ea typeface="Times New Roman"/>
                <a:cs typeface="Times New Roman"/>
                <a:sym typeface="Times New Roman"/>
              </a:defRPr>
            </a:lvl6pPr>
            <a:lvl7pPr marL="5283332" marR="0" lvl="6" indent="-180726" algn="l" rtl="0">
              <a:spcBef>
                <a:spcPts val="711"/>
              </a:spcBef>
              <a:buClr>
                <a:schemeClr val="dk1"/>
              </a:buClr>
              <a:buSzPct val="98777"/>
              <a:buFont typeface="Arial"/>
              <a:buChar char="•"/>
              <a:defRPr sz="3556" b="0" i="0" u="none" strike="noStrike" cap="none">
                <a:solidFill>
                  <a:schemeClr val="dk1"/>
                </a:solidFill>
                <a:latin typeface="Times New Roman"/>
                <a:ea typeface="Times New Roman"/>
                <a:cs typeface="Times New Roman"/>
                <a:sym typeface="Times New Roman"/>
              </a:defRPr>
            </a:lvl7pPr>
            <a:lvl8pPr marL="6096153" marR="0" lvl="7" indent="-180747" algn="l" rtl="0">
              <a:spcBef>
                <a:spcPts val="711"/>
              </a:spcBef>
              <a:buClr>
                <a:schemeClr val="dk1"/>
              </a:buClr>
              <a:buSzPct val="98777"/>
              <a:buFont typeface="Arial"/>
              <a:buChar char="•"/>
              <a:defRPr sz="3556" b="0" i="0" u="none" strike="noStrike" cap="none">
                <a:solidFill>
                  <a:schemeClr val="dk1"/>
                </a:solidFill>
                <a:latin typeface="Times New Roman"/>
                <a:ea typeface="Times New Roman"/>
                <a:cs typeface="Times New Roman"/>
                <a:sym typeface="Times New Roman"/>
              </a:defRPr>
            </a:lvl8pPr>
            <a:lvl9pPr marL="6908972" marR="0" lvl="8" indent="-180765" algn="l" rtl="0">
              <a:spcBef>
                <a:spcPts val="711"/>
              </a:spcBef>
              <a:buClr>
                <a:schemeClr val="dk1"/>
              </a:buClr>
              <a:buSzPct val="98777"/>
              <a:buFont typeface="Arial"/>
              <a:buChar char="•"/>
              <a:defRPr sz="3556" b="0" i="0" u="none" strike="noStrike" cap="none">
                <a:solidFill>
                  <a:schemeClr val="dk1"/>
                </a:solidFill>
                <a:latin typeface="Times New Roman"/>
                <a:ea typeface="Times New Roman"/>
                <a:cs typeface="Times New Roman"/>
                <a:sym typeface="Times New Roman"/>
              </a:defRPr>
            </a:lvl9pPr>
          </a:lstStyle>
          <a:p>
            <a:endParaRPr/>
          </a:p>
        </p:txBody>
      </p:sp>
      <p:sp>
        <p:nvSpPr>
          <p:cNvPr id="12" name="Shape 12"/>
          <p:cNvSpPr txBox="1"/>
          <p:nvPr/>
        </p:nvSpPr>
        <p:spPr>
          <a:xfrm>
            <a:off x="903072" y="42569"/>
            <a:ext cx="4783162" cy="422423"/>
          </a:xfrm>
          <a:prstGeom prst="rect">
            <a:avLst/>
          </a:prstGeom>
          <a:noFill/>
          <a:ln>
            <a:noFill/>
          </a:ln>
        </p:spPr>
        <p:txBody>
          <a:bodyPr lIns="57584" tIns="28783" rIns="57584" bIns="28783" anchor="t" anchorCtr="0">
            <a:noAutofit/>
          </a:bodyPr>
          <a:lstStyle/>
          <a:p>
            <a:pPr marL="0" marR="0" lvl="0" indent="0" algn="l" rtl="0">
              <a:lnSpc>
                <a:spcPct val="90000"/>
              </a:lnSpc>
              <a:spcBef>
                <a:spcPts val="0"/>
              </a:spcBef>
              <a:buSzPct val="25000"/>
              <a:buNone/>
            </a:pPr>
            <a:r>
              <a:rPr lang="en-US" sz="1300" b="0" i="0" u="none" strike="noStrike" cap="none" dirty="0" smtClean="0">
                <a:solidFill>
                  <a:schemeClr val="lt1"/>
                </a:solidFill>
                <a:latin typeface="Georgia"/>
                <a:ea typeface="Georgia"/>
                <a:cs typeface="Georgia"/>
                <a:sym typeface="Georgia"/>
              </a:rPr>
              <a:t>CSC302-Introduction to Data Visualization-</a:t>
            </a:r>
            <a:r>
              <a:rPr lang="en-US" sz="1300" b="0" i="0" u="none" strike="noStrike" cap="none" dirty="0" err="1" smtClean="0">
                <a:solidFill>
                  <a:schemeClr val="lt1"/>
                </a:solidFill>
                <a:latin typeface="Georgia"/>
                <a:ea typeface="Georgia"/>
                <a:cs typeface="Georgia"/>
                <a:sym typeface="Georgia"/>
              </a:rPr>
              <a:t>Halil</a:t>
            </a:r>
            <a:r>
              <a:rPr lang="en-US" sz="1300" b="0" i="0" u="none" strike="noStrike" cap="none" baseline="0" dirty="0" smtClean="0">
                <a:solidFill>
                  <a:schemeClr val="lt1"/>
                </a:solidFill>
                <a:latin typeface="Georgia"/>
                <a:ea typeface="Georgia"/>
                <a:cs typeface="Georgia"/>
                <a:sym typeface="Georgia"/>
              </a:rPr>
              <a:t> </a:t>
            </a:r>
            <a:r>
              <a:rPr lang="en-US" sz="1300" b="0" i="0" u="none" strike="noStrike" cap="none" baseline="0" dirty="0" err="1" smtClean="0">
                <a:solidFill>
                  <a:schemeClr val="lt1"/>
                </a:solidFill>
                <a:latin typeface="Georgia"/>
                <a:ea typeface="Georgia"/>
                <a:cs typeface="Georgia"/>
                <a:sym typeface="Georgia"/>
              </a:rPr>
              <a:t>Bisgin</a:t>
            </a:r>
            <a:endParaRPr lang="en-US" sz="1300" b="0" i="0" u="none" strike="noStrike" cap="none" dirty="0">
              <a:solidFill>
                <a:schemeClr val="lt1"/>
              </a:solidFill>
              <a:latin typeface="Georgia"/>
              <a:ea typeface="Georgia"/>
              <a:cs typeface="Georgia"/>
              <a:sym typeface="Georgia"/>
            </a:endParaRPr>
          </a:p>
        </p:txBody>
      </p:sp>
      <p:pic>
        <p:nvPicPr>
          <p:cNvPr id="2" name="Picture 1" descr="UMFLINTLogo.jpg"/>
          <p:cNvPicPr preferRelativeResize="0">
            <a:picLocks/>
          </p:cNvPicPr>
          <p:nvPr/>
        </p:nvPicPr>
        <p:blipFill>
          <a:blip r:embed="rId11">
            <a:extLst>
              <a:ext uri="{28A0092B-C50C-407E-A947-70E740481C1C}">
                <a14:useLocalDpi xmlns:a14="http://schemas.microsoft.com/office/drawing/2010/main" val="0"/>
              </a:ext>
            </a:extLst>
          </a:blip>
          <a:stretch>
            <a:fillRect/>
          </a:stretch>
        </p:blipFill>
        <p:spPr>
          <a:xfrm>
            <a:off x="324" y="7616"/>
            <a:ext cx="850392" cy="850392"/>
          </a:xfrm>
          <a:prstGeom prst="rect">
            <a:avLst/>
          </a:prstGeom>
          <a:ln>
            <a:noFill/>
          </a:ln>
          <a:effectLst>
            <a:outerShdw blurRad="190500" algn="tl" rotWithShape="0">
              <a:srgbClr val="000000">
                <a:alpha val="70000"/>
              </a:srgbClr>
            </a:outerShdw>
          </a:effectLst>
        </p:spPr>
      </p:pic>
      <p:sp>
        <p:nvSpPr>
          <p:cNvPr id="3" name="Slide Number Placeholder 2"/>
          <p:cNvSpPr>
            <a:spLocks noGrp="1"/>
          </p:cNvSpPr>
          <p:nvPr>
            <p:ph type="sldNum" sz="quarter" idx="4"/>
          </p:nvPr>
        </p:nvSpPr>
        <p:spPr>
          <a:xfrm>
            <a:off x="7010400" y="42569"/>
            <a:ext cx="2133600" cy="365125"/>
          </a:xfrm>
          <a:prstGeom prst="rect">
            <a:avLst/>
          </a:prstGeom>
        </p:spPr>
        <p:txBody>
          <a:bodyPr vert="horz" lIns="91440" tIns="45720" rIns="91440" bIns="45720" rtlCol="0" anchor="ctr"/>
          <a:lstStyle>
            <a:lvl1pPr algn="r">
              <a:defRPr sz="1400" b="1">
                <a:solidFill>
                  <a:schemeClr val="bg1"/>
                </a:solidFill>
              </a:defRPr>
            </a:lvl1pPr>
          </a:lstStyle>
          <a:p>
            <a:fld id="{7AD96CEF-24A8-C74F-A613-1FCB7E72B116}" type="slidenum">
              <a:rPr lang="en-US" smtClean="0"/>
              <a:pPr/>
              <a:t>‹#›</a:t>
            </a:fld>
            <a:endParaRPr lang="en-US" dirty="0"/>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4" r:id="rId3"/>
    <p:sldLayoutId id="2147483685" r:id="rId4"/>
    <p:sldLayoutId id="2147483686" r:id="rId5"/>
    <p:sldLayoutId id="2147483687" r:id="rId6"/>
    <p:sldLayoutId id="2147483688" r:id="rId7"/>
    <p:sldLayoutId id="2147483689" r:id="rId8"/>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9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hyperlink" Target="https://www.scientificamerican.com/article/how-nations-fare-in-phds-by-sex-interactive1/" TargetMode="External"/><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hyperlink" Target="https://snd.org/"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4" Type="http://schemas.openxmlformats.org/officeDocument/2006/relationships/hyperlink" Target="http://periscopic.com/" TargetMode="External"/><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png"/><Relationship Id="rId3" Type="http://schemas.openxmlformats.org/officeDocument/2006/relationships/hyperlink" Target="http://www.plosone.org/article/info:doi/10.1371/journal.pone.0030405."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8389" y="1423794"/>
            <a:ext cx="8535737" cy="2153975"/>
          </a:xfrm>
        </p:spPr>
        <p:txBody>
          <a:bodyPr/>
          <a:lstStyle/>
          <a:p>
            <a:r>
              <a:rPr lang="en-US" sz="3600" dirty="0" smtClean="0"/>
              <a:t>Introduction to Data Visualization</a:t>
            </a:r>
            <a:br>
              <a:rPr lang="en-US" sz="3600" dirty="0" smtClean="0"/>
            </a:br>
            <a:endParaRPr lang="en-US" sz="3600" dirty="0"/>
          </a:p>
        </p:txBody>
      </p:sp>
      <p:sp>
        <p:nvSpPr>
          <p:cNvPr id="3" name="Subtitle 2"/>
          <p:cNvSpPr>
            <a:spLocks noGrp="1"/>
          </p:cNvSpPr>
          <p:nvPr>
            <p:ph type="subTitle" idx="1"/>
          </p:nvPr>
        </p:nvSpPr>
        <p:spPr/>
        <p:txBody>
          <a:bodyPr/>
          <a:lstStyle/>
          <a:p>
            <a:r>
              <a:rPr lang="en-US" b="0" dirty="0" smtClean="0"/>
              <a:t>Qualities of visualization</a:t>
            </a:r>
          </a:p>
          <a:p>
            <a:r>
              <a:rPr lang="en-US" b="0" dirty="0" smtClean="0"/>
              <a:t>Visualization wheel</a:t>
            </a:r>
            <a:endParaRPr lang="en-US" b="0" dirty="0"/>
          </a:p>
        </p:txBody>
      </p:sp>
      <p:sp>
        <p:nvSpPr>
          <p:cNvPr id="4" name="Title 1"/>
          <p:cNvSpPr txBox="1">
            <a:spLocks/>
          </p:cNvSpPr>
          <p:nvPr/>
        </p:nvSpPr>
        <p:spPr>
          <a:xfrm>
            <a:off x="368389" y="2501485"/>
            <a:ext cx="8535737" cy="777913"/>
          </a:xfrm>
          <a:prstGeom prst="rect">
            <a:avLst/>
          </a:prstGeom>
          <a:noFill/>
          <a:ln>
            <a:noFill/>
          </a:ln>
        </p:spPr>
        <p:txBody>
          <a:bodyPr lIns="57584" tIns="57584" rIns="57584" bIns="57584" anchor="t" anchorCtr="0"/>
          <a:lstStyle>
            <a:defPPr marR="0" lvl="0" algn="l" rtl="0">
              <a:lnSpc>
                <a:spcPct val="100000"/>
              </a:lnSpc>
              <a:spcBef>
                <a:spcPts val="0"/>
              </a:spcBef>
              <a:spcAft>
                <a:spcPts val="0"/>
              </a:spcAft>
            </a:defPPr>
            <a:lvl1pPr marL="0" marR="0" lvl="0" indent="0" algn="ctr" rtl="0" eaLnBrk="1" hangingPunct="1">
              <a:lnSpc>
                <a:spcPct val="100000"/>
              </a:lnSpc>
              <a:spcBef>
                <a:spcPts val="0"/>
              </a:spcBef>
              <a:spcAft>
                <a:spcPts val="0"/>
              </a:spcAft>
              <a:buClr>
                <a:schemeClr val="dk2"/>
              </a:buClr>
              <a:buFont typeface="Gill Sans"/>
              <a:buNone/>
              <a:defRPr sz="3900" b="1" i="0" u="none" strike="noStrike" cap="none">
                <a:solidFill>
                  <a:schemeClr val="dk2"/>
                </a:solidFill>
                <a:latin typeface="Gill Sans"/>
                <a:ea typeface="Gill Sans"/>
                <a:cs typeface="Gill Sans"/>
                <a:sym typeface="Gill Sans"/>
              </a:defRPr>
            </a:lvl1pPr>
            <a:lvl2pPr lvl="1" indent="0">
              <a:spcBef>
                <a:spcPts val="0"/>
              </a:spcBef>
              <a:buNone/>
              <a:defRPr sz="1100"/>
            </a:lvl2pPr>
            <a:lvl3pPr lvl="2" indent="0">
              <a:spcBef>
                <a:spcPts val="0"/>
              </a:spcBef>
              <a:buNone/>
              <a:defRPr sz="1100"/>
            </a:lvl3pPr>
            <a:lvl4pPr lvl="3" indent="0">
              <a:spcBef>
                <a:spcPts val="0"/>
              </a:spcBef>
              <a:buNone/>
              <a:defRPr sz="1100"/>
            </a:lvl4pPr>
            <a:lvl5pPr lvl="4" indent="0">
              <a:spcBef>
                <a:spcPts val="0"/>
              </a:spcBef>
              <a:buNone/>
              <a:defRPr sz="1100"/>
            </a:lvl5pPr>
            <a:lvl6pPr lvl="5" indent="0">
              <a:spcBef>
                <a:spcPts val="0"/>
              </a:spcBef>
              <a:buNone/>
              <a:defRPr sz="1100"/>
            </a:lvl6pPr>
            <a:lvl7pPr lvl="6" indent="0">
              <a:spcBef>
                <a:spcPts val="0"/>
              </a:spcBef>
              <a:buNone/>
              <a:defRPr sz="1100"/>
            </a:lvl7pPr>
            <a:lvl8pPr lvl="7" indent="0">
              <a:spcBef>
                <a:spcPts val="0"/>
              </a:spcBef>
              <a:buNone/>
              <a:defRPr sz="1100"/>
            </a:lvl8pPr>
            <a:lvl9pPr lvl="8" indent="0">
              <a:spcBef>
                <a:spcPts val="0"/>
              </a:spcBef>
              <a:buNone/>
              <a:defRPr sz="1100"/>
            </a:lvl9pPr>
          </a:lstStyle>
          <a:p>
            <a:r>
              <a:rPr lang="en-US" sz="2000" smtClean="0"/>
              <a:t>The greatest value of a picture is when it forces us to notice what we never expected to see.</a:t>
            </a:r>
            <a:br>
              <a:rPr lang="en-US" sz="2000" smtClean="0"/>
            </a:br>
            <a:r>
              <a:rPr lang="en-US" sz="2000" smtClean="0"/>
              <a:t/>
            </a:r>
            <a:br>
              <a:rPr lang="en-US" sz="2000" smtClean="0"/>
            </a:br>
            <a:r>
              <a:rPr lang="en-US" sz="2000" smtClean="0"/>
              <a:t>—John W. Tukey, Exploratory Data Analysis</a:t>
            </a:r>
            <a:br>
              <a:rPr lang="en-US" sz="2000" smtClean="0"/>
            </a:br>
            <a:endParaRPr lang="en-US" sz="2000" dirty="0"/>
          </a:p>
        </p:txBody>
      </p:sp>
      <p:sp>
        <p:nvSpPr>
          <p:cNvPr id="5" name="Slide Number Placeholder 4"/>
          <p:cNvSpPr>
            <a:spLocks noGrp="1"/>
          </p:cNvSpPr>
          <p:nvPr>
            <p:ph type="sldNum" sz="quarter" idx="4"/>
          </p:nvPr>
        </p:nvSpPr>
        <p:spPr/>
        <p:txBody>
          <a:bodyPr/>
          <a:lstStyle/>
          <a:p>
            <a:fld id="{7AD96CEF-24A8-C74F-A613-1FCB7E72B116}" type="slidenum">
              <a:rPr lang="en-US" smtClean="0"/>
              <a:t>1</a:t>
            </a:fld>
            <a:endParaRPr lang="en-US" dirty="0"/>
          </a:p>
        </p:txBody>
      </p:sp>
    </p:spTree>
    <p:extLst>
      <p:ext uri="{BB962C8B-B14F-4D97-AF65-F5344CB8AC3E}">
        <p14:creationId xmlns:p14="http://schemas.microsoft.com/office/powerpoint/2010/main" val="383155256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Qualities of a Great Visualization</a:t>
            </a:r>
          </a:p>
        </p:txBody>
      </p:sp>
      <p:sp>
        <p:nvSpPr>
          <p:cNvPr id="3" name="Text Placeholder 2"/>
          <p:cNvSpPr>
            <a:spLocks noGrp="1"/>
          </p:cNvSpPr>
          <p:nvPr>
            <p:ph type="body" idx="1"/>
          </p:nvPr>
        </p:nvSpPr>
        <p:spPr/>
        <p:txBody>
          <a:bodyPr/>
          <a:lstStyle/>
          <a:p>
            <a:r>
              <a:rPr lang="en-US" dirty="0" smtClean="0"/>
              <a:t>Fountain itself is the visualization</a:t>
            </a:r>
            <a:endParaRPr lang="en-US" dirty="0"/>
          </a:p>
        </p:txBody>
      </p:sp>
      <p:pic>
        <p:nvPicPr>
          <p:cNvPr id="4" name="Picture 3"/>
          <p:cNvPicPr>
            <a:picLocks noChangeAspect="1"/>
          </p:cNvPicPr>
          <p:nvPr/>
        </p:nvPicPr>
        <p:blipFill>
          <a:blip r:embed="rId2"/>
          <a:stretch>
            <a:fillRect/>
          </a:stretch>
        </p:blipFill>
        <p:spPr>
          <a:xfrm>
            <a:off x="295837" y="2200435"/>
            <a:ext cx="8398903" cy="3191583"/>
          </a:xfrm>
          <a:prstGeom prst="rect">
            <a:avLst/>
          </a:prstGeom>
        </p:spPr>
      </p:pic>
      <p:sp>
        <p:nvSpPr>
          <p:cNvPr id="5" name="TextBox 4"/>
          <p:cNvSpPr txBox="1"/>
          <p:nvPr/>
        </p:nvSpPr>
        <p:spPr>
          <a:xfrm>
            <a:off x="295837" y="5406959"/>
            <a:ext cx="6887883" cy="369332"/>
          </a:xfrm>
          <a:prstGeom prst="rect">
            <a:avLst/>
          </a:prstGeom>
          <a:noFill/>
        </p:spPr>
        <p:txBody>
          <a:bodyPr wrap="square" rtlCol="0">
            <a:spAutoFit/>
          </a:bodyPr>
          <a:lstStyle/>
          <a:p>
            <a:r>
              <a:rPr lang="en-US" dirty="0" smtClean="0"/>
              <a:t>The Centennial Fountain</a:t>
            </a:r>
            <a:endParaRPr lang="en-US" dirty="0"/>
          </a:p>
        </p:txBody>
      </p:sp>
      <p:pic>
        <p:nvPicPr>
          <p:cNvPr id="6" name="Picture 5"/>
          <p:cNvPicPr>
            <a:picLocks noChangeAspect="1"/>
          </p:cNvPicPr>
          <p:nvPr/>
        </p:nvPicPr>
        <p:blipFill rotWithShape="1">
          <a:blip r:embed="rId3"/>
          <a:srcRect b="35109"/>
          <a:stretch/>
        </p:blipFill>
        <p:spPr>
          <a:xfrm>
            <a:off x="3612610" y="4123749"/>
            <a:ext cx="5531389" cy="2420476"/>
          </a:xfrm>
          <a:prstGeom prst="rect">
            <a:avLst/>
          </a:prstGeom>
        </p:spPr>
      </p:pic>
      <p:sp>
        <p:nvSpPr>
          <p:cNvPr id="7" name="TextBox 6"/>
          <p:cNvSpPr txBox="1"/>
          <p:nvPr/>
        </p:nvSpPr>
        <p:spPr>
          <a:xfrm>
            <a:off x="2256117" y="6500660"/>
            <a:ext cx="6887883" cy="369332"/>
          </a:xfrm>
          <a:prstGeom prst="rect">
            <a:avLst/>
          </a:prstGeom>
          <a:noFill/>
        </p:spPr>
        <p:txBody>
          <a:bodyPr wrap="square" rtlCol="0">
            <a:spAutoFit/>
          </a:bodyPr>
          <a:lstStyle/>
          <a:p>
            <a:pPr algn="r"/>
            <a:r>
              <a:rPr lang="en-US" dirty="0" smtClean="0"/>
              <a:t>An explanation of how to “read” the fountain, part of its signage</a:t>
            </a:r>
            <a:endParaRPr lang="en-US" dirty="0"/>
          </a:p>
        </p:txBody>
      </p:sp>
      <p:sp>
        <p:nvSpPr>
          <p:cNvPr id="8" name="Slide Number Placeholder 7"/>
          <p:cNvSpPr>
            <a:spLocks noGrp="1"/>
          </p:cNvSpPr>
          <p:nvPr>
            <p:ph type="sldNum" sz="quarter" idx="4"/>
          </p:nvPr>
        </p:nvSpPr>
        <p:spPr/>
        <p:txBody>
          <a:bodyPr/>
          <a:lstStyle/>
          <a:p>
            <a:fld id="{7AD96CEF-24A8-C74F-A613-1FCB7E72B116}" type="slidenum">
              <a:rPr lang="en-US" smtClean="0"/>
              <a:t>10</a:t>
            </a:fld>
            <a:endParaRPr lang="en-US" dirty="0"/>
          </a:p>
        </p:txBody>
      </p:sp>
    </p:spTree>
    <p:extLst>
      <p:ext uri="{BB962C8B-B14F-4D97-AF65-F5344CB8AC3E}">
        <p14:creationId xmlns:p14="http://schemas.microsoft.com/office/powerpoint/2010/main" val="369872191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Qualities of a Great Visualization</a:t>
            </a:r>
            <a:endParaRPr lang="en-US" dirty="0"/>
          </a:p>
        </p:txBody>
      </p:sp>
      <p:sp>
        <p:nvSpPr>
          <p:cNvPr id="3" name="Text Placeholder 2"/>
          <p:cNvSpPr>
            <a:spLocks noGrp="1"/>
          </p:cNvSpPr>
          <p:nvPr>
            <p:ph type="body" idx="1"/>
          </p:nvPr>
        </p:nvSpPr>
        <p:spPr/>
        <p:txBody>
          <a:bodyPr/>
          <a:lstStyle/>
          <a:p>
            <a:r>
              <a:rPr lang="en-US" dirty="0"/>
              <a:t>Which chart is more aesthetically pleasing?</a:t>
            </a:r>
          </a:p>
        </p:txBody>
      </p:sp>
      <p:pic>
        <p:nvPicPr>
          <p:cNvPr id="4" name="Picture 3"/>
          <p:cNvPicPr>
            <a:picLocks noChangeAspect="1"/>
          </p:cNvPicPr>
          <p:nvPr/>
        </p:nvPicPr>
        <p:blipFill>
          <a:blip r:embed="rId2"/>
          <a:stretch>
            <a:fillRect/>
          </a:stretch>
        </p:blipFill>
        <p:spPr>
          <a:xfrm>
            <a:off x="0" y="2720789"/>
            <a:ext cx="9144000" cy="3143250"/>
          </a:xfrm>
          <a:prstGeom prst="rect">
            <a:avLst/>
          </a:prstGeom>
        </p:spPr>
      </p:pic>
      <p:sp>
        <p:nvSpPr>
          <p:cNvPr id="5" name="Slide Number Placeholder 4"/>
          <p:cNvSpPr>
            <a:spLocks noGrp="1"/>
          </p:cNvSpPr>
          <p:nvPr>
            <p:ph type="sldNum" sz="quarter" idx="4"/>
          </p:nvPr>
        </p:nvSpPr>
        <p:spPr/>
        <p:txBody>
          <a:bodyPr/>
          <a:lstStyle/>
          <a:p>
            <a:fld id="{7AD96CEF-24A8-C74F-A613-1FCB7E72B116}" type="slidenum">
              <a:rPr lang="en-US" smtClean="0"/>
              <a:t>11</a:t>
            </a:fld>
            <a:endParaRPr lang="en-US" dirty="0"/>
          </a:p>
        </p:txBody>
      </p:sp>
    </p:spTree>
    <p:extLst>
      <p:ext uri="{BB962C8B-B14F-4D97-AF65-F5344CB8AC3E}">
        <p14:creationId xmlns:p14="http://schemas.microsoft.com/office/powerpoint/2010/main" val="146931641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21-12-28 at 11.32.19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9109" y="3261470"/>
            <a:ext cx="5334746" cy="3473986"/>
          </a:xfrm>
          <a:prstGeom prst="rect">
            <a:avLst/>
          </a:prstGeom>
        </p:spPr>
      </p:pic>
      <p:sp>
        <p:nvSpPr>
          <p:cNvPr id="2" name="Title 1"/>
          <p:cNvSpPr>
            <a:spLocks noGrp="1"/>
          </p:cNvSpPr>
          <p:nvPr>
            <p:ph type="title"/>
          </p:nvPr>
        </p:nvSpPr>
        <p:spPr/>
        <p:txBody>
          <a:bodyPr/>
          <a:lstStyle/>
          <a:p>
            <a:r>
              <a:rPr lang="en-US" sz="3600" b="1" dirty="0"/>
              <a:t>Qualities of a Great Visualization</a:t>
            </a:r>
          </a:p>
        </p:txBody>
      </p:sp>
      <p:sp>
        <p:nvSpPr>
          <p:cNvPr id="3" name="Text Placeholder 2"/>
          <p:cNvSpPr>
            <a:spLocks noGrp="1"/>
          </p:cNvSpPr>
          <p:nvPr>
            <p:ph type="body" idx="1"/>
          </p:nvPr>
        </p:nvSpPr>
        <p:spPr/>
        <p:txBody>
          <a:bodyPr/>
          <a:lstStyle/>
          <a:p>
            <a:pPr marL="692128" indent="-514350" algn="l">
              <a:buFont typeface="+mj-lt"/>
              <a:buAutoNum type="arabicPeriod" startAt="4"/>
            </a:pPr>
            <a:r>
              <a:rPr lang="en-US" sz="2400" b="1" dirty="0"/>
              <a:t>Insightful</a:t>
            </a:r>
            <a:endParaRPr lang="en-US" sz="2400" b="1" dirty="0" smtClean="0"/>
          </a:p>
        </p:txBody>
      </p:sp>
      <p:sp>
        <p:nvSpPr>
          <p:cNvPr id="8" name="Text Placeholder 7"/>
          <p:cNvSpPr>
            <a:spLocks noGrp="1"/>
          </p:cNvSpPr>
          <p:nvPr>
            <p:ph type="body" idx="2"/>
          </p:nvPr>
        </p:nvSpPr>
        <p:spPr>
          <a:xfrm>
            <a:off x="457199" y="2424141"/>
            <a:ext cx="8746655" cy="3951287"/>
          </a:xfrm>
        </p:spPr>
        <p:txBody>
          <a:bodyPr/>
          <a:lstStyle/>
          <a:p>
            <a:r>
              <a:rPr lang="en-US" sz="2400" b="0" dirty="0" smtClean="0"/>
              <a:t>A </a:t>
            </a:r>
            <a:r>
              <a:rPr lang="en-US" sz="2400" b="0" dirty="0"/>
              <a:t>“eureka” or “a-ha” moment</a:t>
            </a:r>
          </a:p>
          <a:p>
            <a:r>
              <a:rPr lang="en-US" sz="2400" b="0" dirty="0" smtClean="0"/>
              <a:t>“</a:t>
            </a:r>
            <a:r>
              <a:rPr lang="en-US" sz="2400" b="0" dirty="0"/>
              <a:t>The purpose of visualization is insight, not </a:t>
            </a:r>
            <a:r>
              <a:rPr lang="en-US" sz="2400" b="0" dirty="0" smtClean="0"/>
              <a:t>pictures”</a:t>
            </a:r>
          </a:p>
        </p:txBody>
      </p:sp>
      <p:sp>
        <p:nvSpPr>
          <p:cNvPr id="5" name="TextBox 4"/>
          <p:cNvSpPr txBox="1"/>
          <p:nvPr/>
        </p:nvSpPr>
        <p:spPr>
          <a:xfrm>
            <a:off x="194235" y="6618941"/>
            <a:ext cx="7380941" cy="307777"/>
          </a:xfrm>
          <a:prstGeom prst="rect">
            <a:avLst/>
          </a:prstGeom>
          <a:noFill/>
        </p:spPr>
        <p:txBody>
          <a:bodyPr wrap="square" rtlCol="0">
            <a:spAutoFit/>
          </a:bodyPr>
          <a:lstStyle/>
          <a:p>
            <a:r>
              <a:rPr lang="en-US" sz="1400" dirty="0" smtClean="0">
                <a:hlinkClick r:id="rId4"/>
              </a:rPr>
              <a:t>https://</a:t>
            </a:r>
            <a:r>
              <a:rPr lang="en-US" sz="1400" dirty="0" err="1" smtClean="0">
                <a:hlinkClick r:id="rId4"/>
              </a:rPr>
              <a:t>www.scientificamerican.com</a:t>
            </a:r>
            <a:r>
              <a:rPr lang="en-US" sz="1400" dirty="0" smtClean="0">
                <a:hlinkClick r:id="rId4"/>
              </a:rPr>
              <a:t>/article/how-nations-fare-in-phds-by-sex-interactive1/</a:t>
            </a:r>
            <a:endParaRPr lang="en-US" sz="1400" dirty="0"/>
          </a:p>
        </p:txBody>
      </p:sp>
      <p:sp>
        <p:nvSpPr>
          <p:cNvPr id="6" name="Rectangle 5"/>
          <p:cNvSpPr/>
          <p:nvPr/>
        </p:nvSpPr>
        <p:spPr>
          <a:xfrm>
            <a:off x="29882" y="3511175"/>
            <a:ext cx="3869109" cy="2973295"/>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marL="127983" indent="0">
              <a:buNone/>
            </a:pPr>
            <a:r>
              <a:rPr lang="en-US" sz="2000" b="0" dirty="0" smtClean="0">
                <a:latin typeface="Gill Sans"/>
                <a:cs typeface="Gill Sans"/>
              </a:rPr>
              <a:t>Good visualizations are clear </a:t>
            </a:r>
          </a:p>
          <a:p>
            <a:pPr marL="127983" indent="0">
              <a:buNone/>
            </a:pPr>
            <a:r>
              <a:rPr lang="en-US" sz="2000" b="0" dirty="0" smtClean="0">
                <a:latin typeface="Gill Sans"/>
                <a:cs typeface="Gill Sans"/>
              </a:rPr>
              <a:t>the path to making valuable</a:t>
            </a:r>
          </a:p>
          <a:p>
            <a:pPr marL="127983" indent="0">
              <a:buNone/>
            </a:pPr>
            <a:r>
              <a:rPr lang="en-US" sz="2000" b="0" dirty="0" smtClean="0">
                <a:latin typeface="Gill Sans"/>
                <a:cs typeface="Gill Sans"/>
              </a:rPr>
              <a:t>discoveries that would be </a:t>
            </a:r>
          </a:p>
          <a:p>
            <a:pPr marL="127983" indent="0">
              <a:buNone/>
            </a:pPr>
            <a:r>
              <a:rPr lang="en-US" sz="2000" b="0" dirty="0" smtClean="0">
                <a:latin typeface="Gill Sans"/>
                <a:cs typeface="Gill Sans"/>
              </a:rPr>
              <a:t>inaccessible if the information </a:t>
            </a:r>
          </a:p>
          <a:p>
            <a:pPr marL="127983" indent="0">
              <a:buNone/>
            </a:pPr>
            <a:r>
              <a:rPr lang="en-US" sz="2000" b="0" dirty="0" smtClean="0">
                <a:latin typeface="Gill Sans"/>
                <a:cs typeface="Gill Sans"/>
              </a:rPr>
              <a:t>were presented in a different </a:t>
            </a:r>
            <a:endParaRPr lang="en-US" sz="2000" dirty="0">
              <a:latin typeface="Gill Sans"/>
              <a:cs typeface="Gill Sans"/>
            </a:endParaRPr>
          </a:p>
        </p:txBody>
      </p:sp>
      <p:sp>
        <p:nvSpPr>
          <p:cNvPr id="7" name="Slide Number Placeholder 6"/>
          <p:cNvSpPr>
            <a:spLocks noGrp="1"/>
          </p:cNvSpPr>
          <p:nvPr>
            <p:ph type="sldNum" sz="quarter" idx="10"/>
          </p:nvPr>
        </p:nvSpPr>
        <p:spPr/>
        <p:txBody>
          <a:bodyPr/>
          <a:lstStyle/>
          <a:p>
            <a:fld id="{7AD96CEF-24A8-C74F-A613-1FCB7E72B116}" type="slidenum">
              <a:rPr lang="en-US" smtClean="0"/>
              <a:t>12</a:t>
            </a:fld>
            <a:endParaRPr lang="en-US" dirty="0"/>
          </a:p>
        </p:txBody>
      </p:sp>
    </p:spTree>
    <p:extLst>
      <p:ext uri="{BB962C8B-B14F-4D97-AF65-F5344CB8AC3E}">
        <p14:creationId xmlns:p14="http://schemas.microsoft.com/office/powerpoint/2010/main" val="76367077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sz="3600" dirty="0">
                <a:latin typeface="Gill Sans"/>
                <a:cs typeface="Gill Sans"/>
              </a:rPr>
              <a:t>Qualities of a Great Visualization</a:t>
            </a:r>
          </a:p>
        </p:txBody>
      </p:sp>
      <p:sp>
        <p:nvSpPr>
          <p:cNvPr id="8" name="Text Placeholder 7"/>
          <p:cNvSpPr>
            <a:spLocks noGrp="1"/>
          </p:cNvSpPr>
          <p:nvPr>
            <p:ph type="body" idx="1"/>
          </p:nvPr>
        </p:nvSpPr>
        <p:spPr>
          <a:xfrm>
            <a:off x="457200" y="1643200"/>
            <a:ext cx="8686799" cy="4391281"/>
          </a:xfrm>
        </p:spPr>
        <p:txBody>
          <a:bodyPr/>
          <a:lstStyle/>
          <a:p>
            <a:pPr marL="634978" indent="-457200">
              <a:spcBef>
                <a:spcPts val="448"/>
              </a:spcBef>
              <a:buFont typeface="+mj-lt"/>
              <a:buAutoNum type="arabicPeriod" startAt="5"/>
            </a:pPr>
            <a:r>
              <a:rPr lang="en-US" sz="2400" b="1" dirty="0" smtClean="0"/>
              <a:t>Enlightening</a:t>
            </a:r>
          </a:p>
          <a:p>
            <a:pPr marL="1082930" lvl="1" indent="-457200"/>
            <a:r>
              <a:rPr lang="en-US" sz="2400" dirty="0"/>
              <a:t>A combination of the previous four, but with a social ethical </a:t>
            </a:r>
            <a:r>
              <a:rPr lang="en-US" sz="2400" dirty="0" smtClean="0"/>
              <a:t>responsibility</a:t>
            </a:r>
          </a:p>
          <a:p>
            <a:pPr marL="1082930" lvl="1" indent="-457200"/>
            <a:r>
              <a:rPr lang="en-US" sz="2400" dirty="0" smtClean="0"/>
              <a:t>The </a:t>
            </a:r>
            <a:r>
              <a:rPr lang="en-US" sz="2400" dirty="0"/>
              <a:t>goal of any candid visual communicator is to give people access to the information they need to increase their well-</a:t>
            </a:r>
            <a:r>
              <a:rPr lang="en-US" sz="2400" dirty="0" smtClean="0"/>
              <a:t>being.</a:t>
            </a:r>
          </a:p>
          <a:p>
            <a:pPr marL="1082930" lvl="1" indent="-457200"/>
            <a:r>
              <a:rPr lang="en-US" sz="2400" dirty="0" smtClean="0"/>
              <a:t>Great </a:t>
            </a:r>
            <a:r>
              <a:rPr lang="en-US" sz="2400" dirty="0"/>
              <a:t>visualizations change people’s minds for the better</a:t>
            </a:r>
            <a:r>
              <a:rPr lang="en-US" sz="2400" dirty="0" smtClean="0"/>
              <a:t>.</a:t>
            </a:r>
          </a:p>
          <a:p>
            <a:pPr marL="1082930" lvl="1" indent="-457200"/>
            <a:r>
              <a:rPr lang="en-US" sz="2400" dirty="0"/>
              <a:t>Some topics do matter more than others indeed because they are more critical to the well-being of more people.</a:t>
            </a:r>
            <a:endParaRPr lang="en-US" sz="2400" dirty="0" smtClean="0"/>
          </a:p>
        </p:txBody>
      </p:sp>
      <p:pic>
        <p:nvPicPr>
          <p:cNvPr id="11" name="Picture 10"/>
          <p:cNvPicPr>
            <a:picLocks noChangeAspect="1"/>
          </p:cNvPicPr>
          <p:nvPr/>
        </p:nvPicPr>
        <p:blipFill rotWithShape="1">
          <a:blip r:embed="rId2"/>
          <a:srcRect b="31027"/>
          <a:stretch/>
        </p:blipFill>
        <p:spPr>
          <a:xfrm>
            <a:off x="1627090" y="4860029"/>
            <a:ext cx="2347258" cy="2379883"/>
          </a:xfrm>
          <a:prstGeom prst="rect">
            <a:avLst/>
          </a:prstGeom>
          <a:ln>
            <a:noFill/>
          </a:ln>
          <a:effectLst>
            <a:softEdge rad="112500"/>
          </a:effectLst>
        </p:spPr>
      </p:pic>
      <p:sp>
        <p:nvSpPr>
          <p:cNvPr id="12" name="TextBox 11"/>
          <p:cNvSpPr txBox="1"/>
          <p:nvPr/>
        </p:nvSpPr>
        <p:spPr>
          <a:xfrm>
            <a:off x="4123764" y="5139761"/>
            <a:ext cx="4332941" cy="461665"/>
          </a:xfrm>
          <a:prstGeom prst="rect">
            <a:avLst/>
          </a:prstGeom>
          <a:noFill/>
        </p:spPr>
        <p:txBody>
          <a:bodyPr wrap="square" rtlCol="0">
            <a:spAutoFit/>
          </a:bodyPr>
          <a:lstStyle/>
          <a:p>
            <a:pPr marL="177778" indent="0">
              <a:buNone/>
            </a:pPr>
            <a:r>
              <a:rPr lang="en-US" sz="2400" i="1" dirty="0" smtClean="0">
                <a:solidFill>
                  <a:schemeClr val="dk2"/>
                </a:solidFill>
                <a:latin typeface="Gill Sans"/>
                <a:ea typeface="Gill Sans"/>
                <a:cs typeface="Gill Sans"/>
                <a:sym typeface="Gill Sans"/>
              </a:rPr>
              <a:t>vs</a:t>
            </a:r>
            <a:r>
              <a:rPr lang="en-US" sz="2400" i="1" dirty="0">
                <a:solidFill>
                  <a:schemeClr val="dk2"/>
                </a:solidFill>
                <a:latin typeface="Gill Sans"/>
                <a:ea typeface="Gill Sans"/>
                <a:cs typeface="Gill Sans"/>
                <a:sym typeface="Gill Sans"/>
              </a:rPr>
              <a:t>. Child </a:t>
            </a:r>
            <a:r>
              <a:rPr lang="en-US" sz="2400" i="1" dirty="0" smtClean="0">
                <a:solidFill>
                  <a:schemeClr val="dk2"/>
                </a:solidFill>
                <a:latin typeface="Gill Sans"/>
                <a:ea typeface="Gill Sans"/>
                <a:cs typeface="Gill Sans"/>
                <a:sym typeface="Gill Sans"/>
              </a:rPr>
              <a:t>Mortality</a:t>
            </a:r>
            <a:endParaRPr lang="en-US" sz="2400" i="1" dirty="0">
              <a:solidFill>
                <a:schemeClr val="dk2"/>
              </a:solidFill>
              <a:latin typeface="Gill Sans"/>
              <a:ea typeface="Gill Sans"/>
              <a:cs typeface="Gill Sans"/>
              <a:sym typeface="Gill Sans"/>
            </a:endParaRPr>
          </a:p>
        </p:txBody>
      </p:sp>
      <p:sp>
        <p:nvSpPr>
          <p:cNvPr id="2" name="Slide Number Placeholder 1"/>
          <p:cNvSpPr>
            <a:spLocks noGrp="1"/>
          </p:cNvSpPr>
          <p:nvPr>
            <p:ph type="sldNum" sz="quarter" idx="4"/>
          </p:nvPr>
        </p:nvSpPr>
        <p:spPr/>
        <p:txBody>
          <a:bodyPr/>
          <a:lstStyle/>
          <a:p>
            <a:fld id="{7AD96CEF-24A8-C74F-A613-1FCB7E72B116}" type="slidenum">
              <a:rPr lang="en-US" smtClean="0"/>
              <a:t>13</a:t>
            </a:fld>
            <a:endParaRPr lang="en-US" dirty="0"/>
          </a:p>
        </p:txBody>
      </p:sp>
    </p:spTree>
    <p:extLst>
      <p:ext uri="{BB962C8B-B14F-4D97-AF65-F5344CB8AC3E}">
        <p14:creationId xmlns:p14="http://schemas.microsoft.com/office/powerpoint/2010/main" val="400043027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latin typeface="Gill Sans"/>
                <a:cs typeface="Gill Sans"/>
              </a:rPr>
              <a:t>Qualities of a Great Visualization</a:t>
            </a:r>
          </a:p>
        </p:txBody>
      </p:sp>
      <p:sp>
        <p:nvSpPr>
          <p:cNvPr id="3" name="Text Placeholder 2"/>
          <p:cNvSpPr>
            <a:spLocks noGrp="1"/>
          </p:cNvSpPr>
          <p:nvPr>
            <p:ph type="body" idx="1"/>
          </p:nvPr>
        </p:nvSpPr>
        <p:spPr/>
        <p:txBody>
          <a:bodyPr/>
          <a:lstStyle/>
          <a:p>
            <a:r>
              <a:rPr lang="en-US" dirty="0" smtClean="0"/>
              <a:t>Doughnuts or Broccoli?</a:t>
            </a:r>
          </a:p>
          <a:p>
            <a:pPr marL="177778" indent="0">
              <a:buNone/>
            </a:pPr>
            <a:r>
              <a:rPr lang="en-US" dirty="0" smtClean="0"/>
              <a:t>	</a:t>
            </a:r>
            <a:endParaRPr lang="en-US" dirty="0"/>
          </a:p>
        </p:txBody>
      </p:sp>
      <p:pic>
        <p:nvPicPr>
          <p:cNvPr id="4" name="Picture 3" descr="Screen Shot 2021-12-28 at 4.41.1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670" y="3345073"/>
            <a:ext cx="3987800" cy="3371850"/>
          </a:xfrm>
          <a:prstGeom prst="rect">
            <a:avLst/>
          </a:prstGeom>
        </p:spPr>
      </p:pic>
      <p:pic>
        <p:nvPicPr>
          <p:cNvPr id="5" name="Picture 4"/>
          <p:cNvPicPr>
            <a:picLocks noChangeAspect="1"/>
          </p:cNvPicPr>
          <p:nvPr/>
        </p:nvPicPr>
        <p:blipFill>
          <a:blip r:embed="rId3"/>
          <a:stretch>
            <a:fillRect/>
          </a:stretch>
        </p:blipFill>
        <p:spPr>
          <a:xfrm>
            <a:off x="4724401" y="1703292"/>
            <a:ext cx="4064000" cy="4447540"/>
          </a:xfrm>
          <a:prstGeom prst="rect">
            <a:avLst/>
          </a:prstGeom>
        </p:spPr>
      </p:pic>
      <p:sp>
        <p:nvSpPr>
          <p:cNvPr id="6" name="Slide Number Placeholder 5"/>
          <p:cNvSpPr>
            <a:spLocks noGrp="1"/>
          </p:cNvSpPr>
          <p:nvPr>
            <p:ph type="sldNum" sz="quarter" idx="4"/>
          </p:nvPr>
        </p:nvSpPr>
        <p:spPr/>
        <p:txBody>
          <a:bodyPr/>
          <a:lstStyle/>
          <a:p>
            <a:fld id="{7AD96CEF-24A8-C74F-A613-1FCB7E72B116}" type="slidenum">
              <a:rPr lang="en-US" smtClean="0"/>
              <a:t>14</a:t>
            </a:fld>
            <a:endParaRPr lang="en-US" dirty="0"/>
          </a:p>
        </p:txBody>
      </p:sp>
    </p:spTree>
    <p:extLst>
      <p:ext uri="{BB962C8B-B14F-4D97-AF65-F5344CB8AC3E}">
        <p14:creationId xmlns:p14="http://schemas.microsoft.com/office/powerpoint/2010/main" val="11646662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600" y="665051"/>
            <a:ext cx="8788399" cy="935790"/>
          </a:xfrm>
        </p:spPr>
        <p:txBody>
          <a:bodyPr/>
          <a:lstStyle/>
          <a:p>
            <a:pPr algn="l"/>
            <a:r>
              <a:rPr lang="en-US" sz="3200" dirty="0" smtClean="0"/>
              <a:t>    The </a:t>
            </a:r>
            <a:r>
              <a:rPr lang="en-US" sz="3200" dirty="0"/>
              <a:t>Beauty Paradox: </a:t>
            </a:r>
            <a:r>
              <a:rPr lang="en-US" sz="3200" dirty="0" smtClean="0"/>
              <a:t/>
            </a:r>
            <a:br>
              <a:rPr lang="en-US" sz="3200" dirty="0" smtClean="0"/>
            </a:br>
            <a:r>
              <a:rPr lang="en-US" sz="3200" dirty="0" smtClean="0"/>
              <a:t>	 Art and Communication</a:t>
            </a:r>
            <a:endParaRPr lang="en-US" sz="3200" dirty="0"/>
          </a:p>
        </p:txBody>
      </p:sp>
      <p:pic>
        <p:nvPicPr>
          <p:cNvPr id="4" name="Picture 3"/>
          <p:cNvPicPr>
            <a:picLocks noChangeAspect="1"/>
          </p:cNvPicPr>
          <p:nvPr/>
        </p:nvPicPr>
        <p:blipFill>
          <a:blip r:embed="rId2"/>
          <a:stretch>
            <a:fillRect/>
          </a:stretch>
        </p:blipFill>
        <p:spPr>
          <a:xfrm>
            <a:off x="0" y="1705428"/>
            <a:ext cx="6738310" cy="4435394"/>
          </a:xfrm>
          <a:prstGeom prst="rect">
            <a:avLst/>
          </a:prstGeom>
        </p:spPr>
      </p:pic>
      <p:sp>
        <p:nvSpPr>
          <p:cNvPr id="5" name="TextBox 4"/>
          <p:cNvSpPr txBox="1"/>
          <p:nvPr/>
        </p:nvSpPr>
        <p:spPr>
          <a:xfrm>
            <a:off x="6693647" y="1600841"/>
            <a:ext cx="2286000" cy="3170099"/>
          </a:xfrm>
          <a:prstGeom prst="rect">
            <a:avLst/>
          </a:prstGeom>
          <a:noFill/>
        </p:spPr>
        <p:txBody>
          <a:bodyPr wrap="square" rtlCol="0">
            <a:spAutoFit/>
          </a:bodyPr>
          <a:lstStyle/>
          <a:p>
            <a:r>
              <a:rPr lang="en-US" sz="2000" dirty="0" smtClean="0">
                <a:latin typeface="Gill Sans"/>
                <a:cs typeface="Gill Sans"/>
              </a:rPr>
              <a:t>1. Too complex</a:t>
            </a:r>
          </a:p>
          <a:p>
            <a:endParaRPr lang="en-US" sz="2000" dirty="0" smtClean="0">
              <a:latin typeface="Gill Sans"/>
              <a:cs typeface="Gill Sans"/>
            </a:endParaRPr>
          </a:p>
          <a:p>
            <a:r>
              <a:rPr lang="en-US" sz="2000" dirty="0" smtClean="0">
                <a:latin typeface="Gill Sans"/>
                <a:cs typeface="Gill Sans"/>
              </a:rPr>
              <a:t>2. Too abstract</a:t>
            </a:r>
          </a:p>
          <a:p>
            <a:endParaRPr lang="en-US" sz="2000" dirty="0" smtClean="0">
              <a:latin typeface="Gill Sans"/>
              <a:cs typeface="Gill Sans"/>
            </a:endParaRPr>
          </a:p>
          <a:p>
            <a:r>
              <a:rPr lang="en-US" sz="2000" dirty="0" smtClean="0">
                <a:latin typeface="Gill Sans"/>
                <a:cs typeface="Gill Sans"/>
              </a:rPr>
              <a:t>3. Too far from the aesthetics a majority of readers expect (“ugly”)</a:t>
            </a:r>
          </a:p>
          <a:p>
            <a:endParaRPr lang="en-US" sz="2000" dirty="0" smtClean="0">
              <a:latin typeface="Gill Sans"/>
              <a:cs typeface="Gill Sans"/>
            </a:endParaRPr>
          </a:p>
          <a:p>
            <a:r>
              <a:rPr lang="en-US" sz="2000" dirty="0" smtClean="0">
                <a:latin typeface="Gill Sans"/>
                <a:cs typeface="Gill Sans"/>
              </a:rPr>
              <a:t>4. Too dense</a:t>
            </a:r>
            <a:endParaRPr lang="en-US" sz="2000" dirty="0">
              <a:latin typeface="Gill Sans"/>
              <a:cs typeface="Gill Sans"/>
            </a:endParaRPr>
          </a:p>
        </p:txBody>
      </p:sp>
      <p:sp>
        <p:nvSpPr>
          <p:cNvPr id="6" name="TextBox 5"/>
          <p:cNvSpPr txBox="1"/>
          <p:nvPr/>
        </p:nvSpPr>
        <p:spPr>
          <a:xfrm>
            <a:off x="343656" y="6170706"/>
            <a:ext cx="8456706"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dirty="0" smtClean="0"/>
              <a:t>But, won a </a:t>
            </a:r>
            <a:r>
              <a:rPr lang="en-US" dirty="0" err="1" smtClean="0"/>
              <a:t>Malofiej</a:t>
            </a:r>
            <a:r>
              <a:rPr lang="en-US" dirty="0" smtClean="0"/>
              <a:t> </a:t>
            </a:r>
            <a:r>
              <a:rPr lang="en-US" dirty="0" err="1" smtClean="0"/>
              <a:t>Infographics</a:t>
            </a:r>
            <a:r>
              <a:rPr lang="en-US" dirty="0" smtClean="0"/>
              <a:t> Award -- </a:t>
            </a:r>
            <a:r>
              <a:rPr lang="en-US" dirty="0" smtClean="0">
                <a:hlinkClick r:id="rId3"/>
              </a:rPr>
              <a:t>SOCIETY FOR NEWS DESIGN</a:t>
            </a:r>
            <a:endParaRPr lang="en-US" dirty="0"/>
          </a:p>
        </p:txBody>
      </p:sp>
      <p:sp>
        <p:nvSpPr>
          <p:cNvPr id="3" name="Slide Number Placeholder 2"/>
          <p:cNvSpPr>
            <a:spLocks noGrp="1"/>
          </p:cNvSpPr>
          <p:nvPr>
            <p:ph type="sldNum" sz="quarter" idx="4"/>
          </p:nvPr>
        </p:nvSpPr>
        <p:spPr/>
        <p:txBody>
          <a:bodyPr/>
          <a:lstStyle/>
          <a:p>
            <a:fld id="{7AD96CEF-24A8-C74F-A613-1FCB7E72B116}" type="slidenum">
              <a:rPr lang="en-US" smtClean="0"/>
              <a:t>15</a:t>
            </a:fld>
            <a:endParaRPr lang="en-US" dirty="0"/>
          </a:p>
        </p:txBody>
      </p:sp>
    </p:spTree>
    <p:extLst>
      <p:ext uri="{BB962C8B-B14F-4D97-AF65-F5344CB8AC3E}">
        <p14:creationId xmlns:p14="http://schemas.microsoft.com/office/powerpoint/2010/main" val="35532386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
        <p:cNvGrpSpPr/>
        <p:nvPr/>
      </p:nvGrpSpPr>
      <p:grpSpPr>
        <a:xfrm>
          <a:off x="0" y="0"/>
          <a:ext cx="0" cy="0"/>
          <a:chOff x="0" y="0"/>
          <a:chExt cx="0" cy="0"/>
        </a:xfrm>
      </p:grpSpPr>
      <p:sp>
        <p:nvSpPr>
          <p:cNvPr id="49" name="Shape 49"/>
          <p:cNvSpPr txBox="1">
            <a:spLocks noGrp="1"/>
          </p:cNvSpPr>
          <p:nvPr>
            <p:ph type="title"/>
          </p:nvPr>
        </p:nvSpPr>
        <p:spPr>
          <a:prstGeom prst="rect">
            <a:avLst/>
          </a:prstGeom>
          <a:noFill/>
          <a:ln>
            <a:noFill/>
          </a:ln>
        </p:spPr>
        <p:txBody>
          <a:bodyPr lIns="57589" tIns="28786" rIns="57589" bIns="28786" anchor="t" anchorCtr="0">
            <a:noAutofit/>
          </a:bodyPr>
          <a:lstStyle/>
          <a:p>
            <a:pPr>
              <a:buSzPct val="25000"/>
            </a:pPr>
            <a:r>
              <a:rPr lang="en-US"/>
              <a:t>Visualization Wheel</a:t>
            </a:r>
          </a:p>
        </p:txBody>
      </p:sp>
      <p:pic>
        <p:nvPicPr>
          <p:cNvPr id="52" name="Shape 52" descr="A visualization wheel that displays two regions: the top half of the wheel displays terms for complex and deeper visual characteristics and the bottom half of the wheel displays terms for more intelligible and shallower visual characteristics. There are six pairs of characteristics that are opposite to one another, with the first characteristic falling in the complex and deeper region and the second characteristic falling in the more intelligible and shallower region: Abstraction and Figuration, Functionality and Decoration, Density and Lightness, Multidimensionality and Unidimensionality, Originality and Familiarity, Novelty and Redundancy.&#10;" title="Visualization wheel"/>
          <p:cNvPicPr preferRelativeResize="0">
            <a:picLocks noGrp="1" noChangeAspect="1"/>
          </p:cNvPicPr>
          <p:nvPr>
            <p:ph type="body" idx="1"/>
          </p:nvPr>
        </p:nvPicPr>
        <p:blipFill rotWithShape="1">
          <a:blip r:embed="rId3" cstate="screen">
            <a:alphaModFix/>
            <a:extLst>
              <a:ext uri="{28A0092B-C50C-407E-A947-70E740481C1C}">
                <a14:useLocalDpi xmlns:a14="http://schemas.microsoft.com/office/drawing/2010/main"/>
              </a:ext>
            </a:extLst>
          </a:blip>
          <a:srcRect t="-1013" b="2506"/>
          <a:stretch/>
        </p:blipFill>
        <p:spPr>
          <a:xfrm>
            <a:off x="426799" y="2422534"/>
            <a:ext cx="4730858" cy="4435489"/>
          </a:xfrm>
          <a:prstGeom prst="rect">
            <a:avLst/>
          </a:prstGeom>
          <a:noFill/>
          <a:ln>
            <a:noFill/>
          </a:ln>
        </p:spPr>
      </p:pic>
      <p:sp>
        <p:nvSpPr>
          <p:cNvPr id="50" name="Shape 50"/>
          <p:cNvSpPr txBox="1">
            <a:spLocks noGrp="1"/>
          </p:cNvSpPr>
          <p:nvPr>
            <p:ph type="body" idx="2"/>
          </p:nvPr>
        </p:nvSpPr>
        <p:spPr>
          <a:xfrm>
            <a:off x="426775" y="1600201"/>
            <a:ext cx="8260025" cy="4525962"/>
          </a:xfrm>
          <a:prstGeom prst="rect">
            <a:avLst/>
          </a:prstGeom>
          <a:noFill/>
          <a:ln>
            <a:noFill/>
          </a:ln>
        </p:spPr>
        <p:txBody>
          <a:bodyPr lIns="57589" tIns="28786" rIns="57589" bIns="28786" anchor="t" anchorCtr="0">
            <a:noAutofit/>
          </a:bodyPr>
          <a:lstStyle/>
          <a:p>
            <a:pPr marL="383998" indent="-383998">
              <a:spcBef>
                <a:spcPts val="0"/>
              </a:spcBef>
            </a:pPr>
            <a:r>
              <a:rPr lang="en-US" dirty="0" smtClean="0"/>
              <a:t>Six </a:t>
            </a:r>
            <a:r>
              <a:rPr lang="en-US" dirty="0"/>
              <a:t>pairs of characteristics that are opposite to one </a:t>
            </a:r>
            <a:r>
              <a:rPr lang="en-US" dirty="0" smtClean="0"/>
              <a:t>another with:</a:t>
            </a:r>
          </a:p>
          <a:p>
            <a:pPr marL="831950" lvl="1" indent="-383998">
              <a:spcBef>
                <a:spcPts val="0"/>
              </a:spcBef>
            </a:pPr>
            <a:r>
              <a:rPr lang="en-US" dirty="0"/>
              <a:t>t</a:t>
            </a:r>
            <a:r>
              <a:rPr lang="en-US" dirty="0" smtClean="0"/>
              <a:t>he </a:t>
            </a:r>
            <a:r>
              <a:rPr lang="en-US" dirty="0"/>
              <a:t>first characteristic falling in the complex and deeper </a:t>
            </a:r>
            <a:r>
              <a:rPr lang="en-US" dirty="0" smtClean="0"/>
              <a:t>region</a:t>
            </a:r>
          </a:p>
          <a:p>
            <a:pPr marL="831950" lvl="1" indent="-383998">
              <a:spcBef>
                <a:spcPts val="0"/>
              </a:spcBef>
            </a:pPr>
            <a:r>
              <a:rPr lang="en-US" dirty="0" smtClean="0"/>
              <a:t>the </a:t>
            </a:r>
            <a:r>
              <a:rPr lang="en-US" dirty="0"/>
              <a:t>second characteristic falling in the more intelligible and shallower region</a:t>
            </a:r>
          </a:p>
        </p:txBody>
      </p:sp>
      <p:pic>
        <p:nvPicPr>
          <p:cNvPr id="51" name="Shape 51" descr="Alberto Cairo’s book cover image, The functional art : an Introduction to information graphics and visualization&#10;" title="Book cover of the functional art"/>
          <p:cNvPicPr preferRelativeResize="0">
            <a:picLocks noChangeAspect="1"/>
          </p:cNvPicPr>
          <p:nvPr/>
        </p:nvPicPr>
        <p:blipFill rotWithShape="1">
          <a:blip r:embed="rId4">
            <a:alphaModFix/>
          </a:blip>
          <a:srcRect/>
          <a:stretch/>
        </p:blipFill>
        <p:spPr>
          <a:xfrm>
            <a:off x="5821077" y="2571921"/>
            <a:ext cx="3322923" cy="4274330"/>
          </a:xfrm>
          <a:prstGeom prst="rect">
            <a:avLst/>
          </a:prstGeom>
          <a:noFill/>
          <a:ln>
            <a:noFill/>
          </a:ln>
        </p:spPr>
      </p:pic>
    </p:spTree>
    <p:extLst>
      <p:ext uri="{BB962C8B-B14F-4D97-AF65-F5344CB8AC3E}">
        <p14:creationId xmlns:p14="http://schemas.microsoft.com/office/powerpoint/2010/main" val="395867071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title"/>
          </p:nvPr>
        </p:nvSpPr>
        <p:spPr>
          <a:prstGeom prst="rect">
            <a:avLst/>
          </a:prstGeom>
          <a:noFill/>
          <a:ln>
            <a:noFill/>
          </a:ln>
        </p:spPr>
        <p:txBody>
          <a:bodyPr lIns="57589" tIns="28786" rIns="57589" bIns="28786" anchor="t" anchorCtr="0">
            <a:noAutofit/>
          </a:bodyPr>
          <a:lstStyle/>
          <a:p>
            <a:pPr>
              <a:buSzPct val="25000"/>
            </a:pPr>
            <a:r>
              <a:rPr lang="en-US" dirty="0">
                <a:latin typeface="Gill Sans"/>
                <a:cs typeface="Gill Sans"/>
              </a:rPr>
              <a:t>Visualization Wheel Dimensions</a:t>
            </a:r>
          </a:p>
        </p:txBody>
      </p:sp>
      <p:sp>
        <p:nvSpPr>
          <p:cNvPr id="64" name="Shape 64"/>
          <p:cNvSpPr txBox="1">
            <a:spLocks noGrp="1"/>
          </p:cNvSpPr>
          <p:nvPr>
            <p:ph type="body" idx="1"/>
          </p:nvPr>
        </p:nvSpPr>
        <p:spPr>
          <a:xfrm>
            <a:off x="457200" y="1643200"/>
            <a:ext cx="8686799" cy="4391281"/>
          </a:xfrm>
          <a:prstGeom prst="rect">
            <a:avLst/>
          </a:prstGeom>
          <a:noFill/>
          <a:ln>
            <a:noFill/>
          </a:ln>
        </p:spPr>
        <p:txBody>
          <a:bodyPr lIns="57589" tIns="28786" rIns="57589" bIns="28786" anchor="t" anchorCtr="0">
            <a:noAutofit/>
          </a:bodyPr>
          <a:lstStyle/>
          <a:p>
            <a:pPr marL="383998" indent="-383998">
              <a:spcBef>
                <a:spcPts val="0"/>
              </a:spcBef>
            </a:pPr>
            <a:r>
              <a:rPr lang="en-US" b="1" dirty="0"/>
              <a:t>Abstraction </a:t>
            </a:r>
            <a:r>
              <a:rPr lang="en-US" b="1" dirty="0" smtClean="0">
                <a:sym typeface="Wingdings"/>
              </a:rPr>
              <a:t></a:t>
            </a:r>
            <a:r>
              <a:rPr lang="en-US" b="1" dirty="0" smtClean="0"/>
              <a:t> Figuration</a:t>
            </a:r>
          </a:p>
          <a:p>
            <a:pPr marL="831950" lvl="1" indent="-383998">
              <a:spcBef>
                <a:spcPts val="0"/>
              </a:spcBef>
            </a:pPr>
            <a:r>
              <a:rPr lang="en-US" dirty="0"/>
              <a:t>An information </a:t>
            </a:r>
            <a:r>
              <a:rPr lang="en-US" dirty="0" smtClean="0"/>
              <a:t>graphic is </a:t>
            </a:r>
            <a:r>
              <a:rPr lang="en-US" dirty="0"/>
              <a:t>completely figurative when the relationship between the referent and its representation is perfectly mimetic.</a:t>
            </a:r>
          </a:p>
          <a:p>
            <a:pPr marL="831993" lvl="1" indent="-320011"/>
            <a:r>
              <a:rPr lang="en-US" dirty="0"/>
              <a:t>Boxes and charts (abstraction) or real-world physical objects (figuration)</a:t>
            </a:r>
          </a:p>
          <a:p>
            <a:pPr marL="383998" indent="-383998">
              <a:buNone/>
            </a:pPr>
            <a:endParaRPr b="1" dirty="0"/>
          </a:p>
        </p:txBody>
      </p:sp>
      <p:pic>
        <p:nvPicPr>
          <p:cNvPr id="2" name="Picture 1"/>
          <p:cNvPicPr>
            <a:picLocks noChangeAspect="1"/>
          </p:cNvPicPr>
          <p:nvPr/>
        </p:nvPicPr>
        <p:blipFill rotWithShape="1">
          <a:blip r:embed="rId3"/>
          <a:srcRect t="4793" b="53377"/>
          <a:stretch/>
        </p:blipFill>
        <p:spPr>
          <a:xfrm>
            <a:off x="2250" y="4407643"/>
            <a:ext cx="4678680" cy="2443708"/>
          </a:xfrm>
          <a:prstGeom prst="rect">
            <a:avLst/>
          </a:prstGeom>
          <a:ln>
            <a:noFill/>
          </a:ln>
          <a:effectLst>
            <a:softEdge rad="112500"/>
          </a:effectLst>
        </p:spPr>
      </p:pic>
      <p:pic>
        <p:nvPicPr>
          <p:cNvPr id="5" name="Picture 4"/>
          <p:cNvPicPr>
            <a:picLocks noChangeAspect="1"/>
          </p:cNvPicPr>
          <p:nvPr/>
        </p:nvPicPr>
        <p:blipFill rotWithShape="1">
          <a:blip r:embed="rId3"/>
          <a:srcRect t="55555"/>
          <a:stretch/>
        </p:blipFill>
        <p:spPr>
          <a:xfrm>
            <a:off x="4546461" y="3780119"/>
            <a:ext cx="4678680" cy="2596477"/>
          </a:xfrm>
          <a:prstGeom prst="rect">
            <a:avLst/>
          </a:prstGeom>
          <a:ln>
            <a:noFill/>
          </a:ln>
          <a:effectLst>
            <a:softEdge rad="112500"/>
          </a:effectLst>
        </p:spPr>
      </p:pic>
      <p:sp>
        <p:nvSpPr>
          <p:cNvPr id="3" name="TextBox 2"/>
          <p:cNvSpPr txBox="1"/>
          <p:nvPr/>
        </p:nvSpPr>
        <p:spPr>
          <a:xfrm>
            <a:off x="493061" y="3377802"/>
            <a:ext cx="8086166" cy="43088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200" dirty="0">
                <a:solidFill>
                  <a:schemeClr val="bg1"/>
                </a:solidFill>
                <a:latin typeface="Gill Sans"/>
                <a:ea typeface="Gill Sans"/>
                <a:cs typeface="Gill Sans"/>
                <a:sym typeface="Gill Sans"/>
              </a:rPr>
              <a:t>NASA Cassini-Huygens Mission to </a:t>
            </a:r>
            <a:r>
              <a:rPr lang="en-US" sz="2200" dirty="0" smtClean="0">
                <a:solidFill>
                  <a:schemeClr val="bg1"/>
                </a:solidFill>
                <a:latin typeface="Gill Sans"/>
                <a:ea typeface="Gill Sans"/>
                <a:cs typeface="Gill Sans"/>
                <a:sym typeface="Gill Sans"/>
              </a:rPr>
              <a:t>Saturn—which one is figurative?</a:t>
            </a:r>
            <a:endParaRPr lang="en-US" sz="2200" dirty="0">
              <a:solidFill>
                <a:schemeClr val="bg1"/>
              </a:solidFill>
              <a:latin typeface="Gill Sans"/>
              <a:ea typeface="Gill Sans"/>
              <a:cs typeface="Gill Sans"/>
              <a:sym typeface="Gill Sans"/>
            </a:endParaRPr>
          </a:p>
        </p:txBody>
      </p:sp>
      <p:sp>
        <p:nvSpPr>
          <p:cNvPr id="4" name="Slide Number Placeholder 3"/>
          <p:cNvSpPr>
            <a:spLocks noGrp="1"/>
          </p:cNvSpPr>
          <p:nvPr>
            <p:ph type="sldNum" sz="quarter" idx="4"/>
          </p:nvPr>
        </p:nvSpPr>
        <p:spPr/>
        <p:txBody>
          <a:bodyPr/>
          <a:lstStyle/>
          <a:p>
            <a:fld id="{7AD96CEF-24A8-C74F-A613-1FCB7E72B116}" type="slidenum">
              <a:rPr lang="en-US" smtClean="0"/>
              <a:t>17</a:t>
            </a:fld>
            <a:endParaRPr lang="en-US" dirty="0"/>
          </a:p>
        </p:txBody>
      </p:sp>
    </p:spTree>
    <p:extLst>
      <p:ext uri="{BB962C8B-B14F-4D97-AF65-F5344CB8AC3E}">
        <p14:creationId xmlns:p14="http://schemas.microsoft.com/office/powerpoint/2010/main" val="275343282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Shape 63"/>
          <p:cNvSpPr txBox="1">
            <a:spLocks noGrp="1"/>
          </p:cNvSpPr>
          <p:nvPr>
            <p:ph type="title"/>
          </p:nvPr>
        </p:nvSpPr>
        <p:spPr>
          <a:prstGeom prst="rect">
            <a:avLst/>
          </a:prstGeom>
          <a:noFill/>
          <a:ln>
            <a:noFill/>
          </a:ln>
        </p:spPr>
        <p:txBody>
          <a:bodyPr lIns="57589" tIns="28786" rIns="57589" bIns="28786" anchor="t" anchorCtr="0">
            <a:noAutofit/>
          </a:bodyPr>
          <a:lstStyle/>
          <a:p>
            <a:pPr>
              <a:buSzPct val="25000"/>
            </a:pPr>
            <a:r>
              <a:rPr lang="en-US">
                <a:latin typeface="Gill Sans"/>
                <a:cs typeface="Gill Sans"/>
              </a:rPr>
              <a:t>Visualization Wheel Dimensions</a:t>
            </a:r>
          </a:p>
        </p:txBody>
      </p:sp>
      <p:sp>
        <p:nvSpPr>
          <p:cNvPr id="64" name="Shape 64"/>
          <p:cNvSpPr txBox="1">
            <a:spLocks noGrp="1"/>
          </p:cNvSpPr>
          <p:nvPr>
            <p:ph type="body" idx="1"/>
          </p:nvPr>
        </p:nvSpPr>
        <p:spPr>
          <a:xfrm>
            <a:off x="457200" y="1643200"/>
            <a:ext cx="8686799" cy="4391281"/>
          </a:xfrm>
          <a:prstGeom prst="rect">
            <a:avLst/>
          </a:prstGeom>
          <a:noFill/>
          <a:ln>
            <a:noFill/>
          </a:ln>
        </p:spPr>
        <p:txBody>
          <a:bodyPr lIns="57589" tIns="28786" rIns="57589" bIns="28786" anchor="t" anchorCtr="0">
            <a:noAutofit/>
          </a:bodyPr>
          <a:lstStyle/>
          <a:p>
            <a:pPr marL="383998" indent="-383998"/>
            <a:r>
              <a:rPr lang="en-US" b="1" dirty="0" smtClean="0"/>
              <a:t>Functionality </a:t>
            </a:r>
            <a:r>
              <a:rPr lang="en-US" b="1" dirty="0" smtClean="0">
                <a:sym typeface="Wingdings"/>
              </a:rPr>
              <a:t></a:t>
            </a:r>
            <a:r>
              <a:rPr lang="en-US" b="1" dirty="0" smtClean="0"/>
              <a:t> </a:t>
            </a:r>
            <a:r>
              <a:rPr lang="en-US" b="1" dirty="0"/>
              <a:t>Decoration</a:t>
            </a:r>
          </a:p>
          <a:p>
            <a:pPr marL="831993" lvl="1" indent="-320011"/>
            <a:r>
              <a:rPr lang="en-US" dirty="0"/>
              <a:t>No embellishments (functionality) or artistic embellishments (decoration</a:t>
            </a:r>
            <a:r>
              <a:rPr lang="en-US" dirty="0" smtClean="0"/>
              <a:t>)</a:t>
            </a:r>
          </a:p>
          <a:p>
            <a:pPr marL="831993" lvl="1" indent="-320011"/>
            <a:endParaRPr lang="en-US" dirty="0"/>
          </a:p>
          <a:p>
            <a:pPr marL="831993" lvl="1" indent="-320011"/>
            <a:endParaRPr lang="en-US" dirty="0" smtClean="0"/>
          </a:p>
          <a:p>
            <a:pPr marL="831993" lvl="1" indent="-320011"/>
            <a:endParaRPr lang="en-US" dirty="0"/>
          </a:p>
          <a:p>
            <a:pPr marL="831993" lvl="1" indent="-320011"/>
            <a:endParaRPr lang="en-US" dirty="0" smtClean="0"/>
          </a:p>
          <a:p>
            <a:pPr marL="831993" lvl="1" indent="-320011"/>
            <a:r>
              <a:rPr lang="en-US" dirty="0" smtClean="0"/>
              <a:t>Barbed wire is a </a:t>
            </a:r>
            <a:r>
              <a:rPr lang="en-US" dirty="0"/>
              <a:t>non-functional visual element. </a:t>
            </a:r>
            <a:r>
              <a:rPr lang="en-US" dirty="0" smtClean="0"/>
              <a:t>It’s not a bad decoration </a:t>
            </a:r>
            <a:r>
              <a:rPr lang="en-US" dirty="0"/>
              <a:t>per se, but it can interfere with the information in a chart if not handled well.</a:t>
            </a:r>
            <a:endParaRPr lang="en-US" dirty="0" smtClean="0"/>
          </a:p>
          <a:p>
            <a:pPr marL="831993" lvl="1" indent="-320011"/>
            <a:endParaRPr lang="en-US" dirty="0"/>
          </a:p>
          <a:p>
            <a:pPr marL="383998" indent="-383998">
              <a:buNone/>
            </a:pPr>
            <a:endParaRPr b="1" dirty="0"/>
          </a:p>
        </p:txBody>
      </p:sp>
      <p:pic>
        <p:nvPicPr>
          <p:cNvPr id="2" name="Picture 1" descr="Screen Shot 2021-12-28 at 10.30.2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100" y="2921000"/>
            <a:ext cx="8039100" cy="1003300"/>
          </a:xfrm>
          <a:prstGeom prst="rect">
            <a:avLst/>
          </a:prstGeom>
        </p:spPr>
      </p:pic>
      <p:sp>
        <p:nvSpPr>
          <p:cNvPr id="3" name="Oval 2"/>
          <p:cNvSpPr/>
          <p:nvPr/>
        </p:nvSpPr>
        <p:spPr>
          <a:xfrm>
            <a:off x="457200" y="2921000"/>
            <a:ext cx="8128000" cy="545353"/>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4"/>
          </p:nvPr>
        </p:nvSpPr>
        <p:spPr/>
        <p:txBody>
          <a:bodyPr/>
          <a:lstStyle/>
          <a:p>
            <a:fld id="{7AD96CEF-24A8-C74F-A613-1FCB7E72B116}" type="slidenum">
              <a:rPr lang="en-US" smtClean="0"/>
              <a:t>18</a:t>
            </a:fld>
            <a:endParaRPr lang="en-US" dirty="0"/>
          </a:p>
        </p:txBody>
      </p:sp>
    </p:spTree>
    <p:extLst>
      <p:ext uri="{BB962C8B-B14F-4D97-AF65-F5344CB8AC3E}">
        <p14:creationId xmlns:p14="http://schemas.microsoft.com/office/powerpoint/2010/main" val="70383299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Shape 69"/>
          <p:cNvSpPr txBox="1">
            <a:spLocks noGrp="1"/>
          </p:cNvSpPr>
          <p:nvPr>
            <p:ph type="title"/>
          </p:nvPr>
        </p:nvSpPr>
        <p:spPr>
          <a:prstGeom prst="rect">
            <a:avLst/>
          </a:prstGeom>
          <a:noFill/>
          <a:ln>
            <a:noFill/>
          </a:ln>
        </p:spPr>
        <p:txBody>
          <a:bodyPr lIns="57589" tIns="28786" rIns="57589" bIns="28786" anchor="t" anchorCtr="0">
            <a:noAutofit/>
          </a:bodyPr>
          <a:lstStyle/>
          <a:p>
            <a:pPr>
              <a:buSzPct val="25000"/>
            </a:pPr>
            <a:r>
              <a:rPr lang="en-US" dirty="0">
                <a:latin typeface="Gill Sans"/>
                <a:cs typeface="Gill Sans"/>
              </a:rPr>
              <a:t>Visualization Wheel Dimensions</a:t>
            </a:r>
          </a:p>
        </p:txBody>
      </p:sp>
      <p:sp>
        <p:nvSpPr>
          <p:cNvPr id="70" name="Shape 70"/>
          <p:cNvSpPr txBox="1">
            <a:spLocks noGrp="1"/>
          </p:cNvSpPr>
          <p:nvPr>
            <p:ph type="body" idx="1"/>
          </p:nvPr>
        </p:nvSpPr>
        <p:spPr>
          <a:xfrm>
            <a:off x="116546" y="1643200"/>
            <a:ext cx="9027454" cy="4391281"/>
          </a:xfrm>
          <a:prstGeom prst="rect">
            <a:avLst/>
          </a:prstGeom>
          <a:noFill/>
          <a:ln>
            <a:noFill/>
          </a:ln>
        </p:spPr>
        <p:txBody>
          <a:bodyPr lIns="57589" tIns="28786" rIns="57589" bIns="28786" anchor="t" anchorCtr="0">
            <a:noAutofit/>
          </a:bodyPr>
          <a:lstStyle/>
          <a:p>
            <a:pPr marL="383998" indent="-383998">
              <a:lnSpc>
                <a:spcPct val="90000"/>
              </a:lnSpc>
            </a:pPr>
            <a:r>
              <a:rPr lang="en-US" b="1" dirty="0" smtClean="0"/>
              <a:t>Density </a:t>
            </a:r>
            <a:r>
              <a:rPr lang="en-US" b="1" dirty="0" smtClean="0">
                <a:sym typeface="Wingdings"/>
              </a:rPr>
              <a:t>  </a:t>
            </a:r>
            <a:r>
              <a:rPr lang="en-US" b="1" dirty="0" smtClean="0"/>
              <a:t>Lightness</a:t>
            </a:r>
            <a:endParaRPr lang="en-US" b="1" dirty="0"/>
          </a:p>
          <a:p>
            <a:pPr marL="831993" lvl="1" indent="-320011">
              <a:lnSpc>
                <a:spcPct val="90000"/>
              </a:lnSpc>
            </a:pPr>
            <a:r>
              <a:rPr lang="en-US" dirty="0"/>
              <a:t>Must be studied in depth (density</a:t>
            </a:r>
            <a:r>
              <a:rPr lang="en-US" dirty="0" smtClean="0"/>
              <a:t>) or </a:t>
            </a:r>
            <a:r>
              <a:rPr lang="en-US" dirty="0"/>
              <a:t>understandable at a </a:t>
            </a:r>
            <a:r>
              <a:rPr lang="en-US" dirty="0" smtClean="0"/>
              <a:t>glance (</a:t>
            </a:r>
            <a:r>
              <a:rPr lang="en-US" dirty="0"/>
              <a:t>lightness</a:t>
            </a:r>
            <a:r>
              <a:rPr lang="en-US" dirty="0" smtClean="0"/>
              <a:t>)</a:t>
            </a:r>
          </a:p>
          <a:p>
            <a:pPr marL="831993" lvl="1" indent="-320011">
              <a:lnSpc>
                <a:spcPct val="90000"/>
              </a:lnSpc>
            </a:pPr>
            <a:r>
              <a:rPr lang="en-US" dirty="0" smtClean="0"/>
              <a:t>The </a:t>
            </a:r>
            <a:r>
              <a:rPr lang="en-US" dirty="0"/>
              <a:t>amount of data it displays in relation to the space it </a:t>
            </a:r>
            <a:r>
              <a:rPr lang="en-US" dirty="0" smtClean="0"/>
              <a:t>uses.</a:t>
            </a:r>
            <a:endParaRPr lang="en-US" dirty="0"/>
          </a:p>
          <a:p>
            <a:pPr marL="383998" indent="-383998">
              <a:lnSpc>
                <a:spcPct val="90000"/>
              </a:lnSpc>
              <a:buNone/>
            </a:pPr>
            <a:endParaRPr b="1" dirty="0"/>
          </a:p>
        </p:txBody>
      </p:sp>
      <p:pic>
        <p:nvPicPr>
          <p:cNvPr id="2" name="Picture 1" descr="Screen Shot 2021-12-28 at 10.39.50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6945" y="3730558"/>
            <a:ext cx="4401343" cy="2761488"/>
          </a:xfrm>
          <a:prstGeom prst="rect">
            <a:avLst/>
          </a:prstGeom>
        </p:spPr>
      </p:pic>
      <p:pic>
        <p:nvPicPr>
          <p:cNvPr id="3" name="Picture 2" descr="Screen Shot 2021-12-28 at 10.39.24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546" y="3742016"/>
            <a:ext cx="4261383" cy="2761488"/>
          </a:xfrm>
          <a:prstGeom prst="rect">
            <a:avLst/>
          </a:prstGeom>
        </p:spPr>
      </p:pic>
      <p:sp>
        <p:nvSpPr>
          <p:cNvPr id="6" name="TextBox 5"/>
          <p:cNvSpPr txBox="1"/>
          <p:nvPr/>
        </p:nvSpPr>
        <p:spPr>
          <a:xfrm>
            <a:off x="493061" y="3197412"/>
            <a:ext cx="8086166" cy="43088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200" dirty="0" smtClean="0">
                <a:solidFill>
                  <a:schemeClr val="bg1"/>
                </a:solidFill>
                <a:latin typeface="Gill Sans"/>
                <a:ea typeface="Gill Sans"/>
                <a:cs typeface="Gill Sans"/>
                <a:sym typeface="Gill Sans"/>
              </a:rPr>
              <a:t>Which one is light, which one is dense?</a:t>
            </a:r>
            <a:endParaRPr lang="en-US" sz="2200" dirty="0">
              <a:solidFill>
                <a:schemeClr val="bg1"/>
              </a:solidFill>
              <a:latin typeface="Gill Sans"/>
              <a:ea typeface="Gill Sans"/>
              <a:cs typeface="Gill Sans"/>
              <a:sym typeface="Gill Sans"/>
            </a:endParaRPr>
          </a:p>
        </p:txBody>
      </p:sp>
      <p:sp>
        <p:nvSpPr>
          <p:cNvPr id="4" name="Slide Number Placeholder 3"/>
          <p:cNvSpPr>
            <a:spLocks noGrp="1"/>
          </p:cNvSpPr>
          <p:nvPr>
            <p:ph type="sldNum" sz="quarter" idx="4"/>
          </p:nvPr>
        </p:nvSpPr>
        <p:spPr/>
        <p:txBody>
          <a:bodyPr/>
          <a:lstStyle/>
          <a:p>
            <a:fld id="{7AD96CEF-24A8-C74F-A613-1FCB7E72B116}" type="slidenum">
              <a:rPr lang="en-US" smtClean="0"/>
              <a:t>19</a:t>
            </a:fld>
            <a:endParaRPr lang="en-US" dirty="0"/>
          </a:p>
        </p:txBody>
      </p:sp>
    </p:spTree>
    <p:extLst>
      <p:ext uri="{BB962C8B-B14F-4D97-AF65-F5344CB8AC3E}">
        <p14:creationId xmlns:p14="http://schemas.microsoft.com/office/powerpoint/2010/main" val="349067671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5601" y="835441"/>
            <a:ext cx="8432800" cy="935790"/>
          </a:xfrm>
        </p:spPr>
        <p:txBody>
          <a:bodyPr/>
          <a:lstStyle/>
          <a:p>
            <a:r>
              <a:rPr lang="en-US" dirty="0"/>
              <a:t>Five Qualities of Great Visualizations</a:t>
            </a:r>
          </a:p>
        </p:txBody>
      </p:sp>
      <p:sp>
        <p:nvSpPr>
          <p:cNvPr id="5" name="Text Placeholder 4"/>
          <p:cNvSpPr>
            <a:spLocks noGrp="1"/>
          </p:cNvSpPr>
          <p:nvPr>
            <p:ph type="body" idx="1"/>
          </p:nvPr>
        </p:nvSpPr>
        <p:spPr/>
        <p:txBody>
          <a:bodyPr/>
          <a:lstStyle/>
          <a:p>
            <a:r>
              <a:rPr lang="en-US" sz="2400" dirty="0"/>
              <a:t>The Hockey Stick Chart: in the first years of the twentieth century, temperatures experienced a sharp rise</a:t>
            </a:r>
          </a:p>
          <a:p>
            <a:r>
              <a:rPr lang="en-US" sz="2400" dirty="0"/>
              <a:t>It’s a success story, because it has certain qualities:</a:t>
            </a:r>
          </a:p>
        </p:txBody>
      </p:sp>
      <p:pic>
        <p:nvPicPr>
          <p:cNvPr id="6" name="Picture 5"/>
          <p:cNvPicPr>
            <a:picLocks noChangeAspect="1"/>
          </p:cNvPicPr>
          <p:nvPr/>
        </p:nvPicPr>
        <p:blipFill>
          <a:blip r:embed="rId2"/>
          <a:stretch>
            <a:fillRect/>
          </a:stretch>
        </p:blipFill>
        <p:spPr>
          <a:xfrm>
            <a:off x="29894" y="3217098"/>
            <a:ext cx="6021295" cy="3611021"/>
          </a:xfrm>
          <a:prstGeom prst="rect">
            <a:avLst/>
          </a:prstGeom>
        </p:spPr>
      </p:pic>
      <p:sp>
        <p:nvSpPr>
          <p:cNvPr id="7" name="TextBox 6"/>
          <p:cNvSpPr txBox="1"/>
          <p:nvPr/>
        </p:nvSpPr>
        <p:spPr>
          <a:xfrm>
            <a:off x="6335058" y="3217098"/>
            <a:ext cx="2779059" cy="1938984"/>
          </a:xfrm>
          <a:prstGeom prst="rect">
            <a:avLst/>
          </a:prstGeom>
          <a:noFill/>
        </p:spPr>
        <p:txBody>
          <a:bodyPr wrap="square" lIns="91431" tIns="45716" rIns="91431" bIns="45716" rtlCol="0">
            <a:spAutoFit/>
          </a:bodyPr>
          <a:lstStyle/>
          <a:p>
            <a:pPr marL="342867" indent="-342867">
              <a:buFont typeface="+mj-lt"/>
              <a:buAutoNum type="arabicPeriod"/>
            </a:pPr>
            <a:r>
              <a:rPr lang="en-US" sz="2400" i="1" dirty="0">
                <a:latin typeface="Gill Sans"/>
                <a:cs typeface="Gill Sans"/>
              </a:rPr>
              <a:t>Truthful</a:t>
            </a:r>
          </a:p>
          <a:p>
            <a:pPr marL="342867" indent="-342867">
              <a:buFont typeface="+mj-lt"/>
              <a:buAutoNum type="arabicPeriod"/>
            </a:pPr>
            <a:r>
              <a:rPr lang="en-US" sz="2400" i="1" dirty="0">
                <a:latin typeface="Gill Sans"/>
                <a:cs typeface="Gill Sans"/>
              </a:rPr>
              <a:t>Functional</a:t>
            </a:r>
          </a:p>
          <a:p>
            <a:pPr marL="342867" indent="-342867">
              <a:buFont typeface="+mj-lt"/>
              <a:buAutoNum type="arabicPeriod"/>
            </a:pPr>
            <a:r>
              <a:rPr lang="en-US" sz="2400" i="1" dirty="0">
                <a:latin typeface="Gill Sans"/>
                <a:cs typeface="Gill Sans"/>
              </a:rPr>
              <a:t>Beautiful</a:t>
            </a:r>
          </a:p>
          <a:p>
            <a:pPr marL="342867" indent="-342867">
              <a:buFont typeface="+mj-lt"/>
              <a:buAutoNum type="arabicPeriod"/>
            </a:pPr>
            <a:r>
              <a:rPr lang="en-US" sz="2400" i="1" dirty="0">
                <a:latin typeface="Gill Sans"/>
                <a:cs typeface="Gill Sans"/>
              </a:rPr>
              <a:t>Insightful</a:t>
            </a:r>
          </a:p>
          <a:p>
            <a:pPr marL="342867" indent="-342867">
              <a:buFont typeface="+mj-lt"/>
              <a:buAutoNum type="arabicPeriod"/>
            </a:pPr>
            <a:r>
              <a:rPr lang="en-US" sz="2400" i="1" dirty="0">
                <a:latin typeface="Gill Sans"/>
                <a:cs typeface="Gill Sans"/>
              </a:rPr>
              <a:t>Enlightening</a:t>
            </a:r>
          </a:p>
        </p:txBody>
      </p:sp>
      <p:sp>
        <p:nvSpPr>
          <p:cNvPr id="2" name="Slide Number Placeholder 1"/>
          <p:cNvSpPr>
            <a:spLocks noGrp="1"/>
          </p:cNvSpPr>
          <p:nvPr>
            <p:ph type="sldNum" sz="quarter" idx="4"/>
          </p:nvPr>
        </p:nvSpPr>
        <p:spPr/>
        <p:txBody>
          <a:bodyPr/>
          <a:lstStyle/>
          <a:p>
            <a:fld id="{7AD96CEF-24A8-C74F-A613-1FCB7E72B116}" type="slidenum">
              <a:rPr lang="en-US" smtClean="0"/>
              <a:t>2</a:t>
            </a:fld>
            <a:endParaRPr lang="en-US" dirty="0"/>
          </a:p>
        </p:txBody>
      </p:sp>
    </p:spTree>
    <p:extLst>
      <p:ext uri="{BB962C8B-B14F-4D97-AF65-F5344CB8AC3E}">
        <p14:creationId xmlns:p14="http://schemas.microsoft.com/office/powerpoint/2010/main" val="289123628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1F497D"/>
                </a:solidFill>
                <a:latin typeface="Gill Sans"/>
              </a:rPr>
              <a:t>Visualization Wheel Dimensions</a:t>
            </a:r>
            <a:endParaRPr lang="en-US" dirty="0"/>
          </a:p>
        </p:txBody>
      </p:sp>
      <p:sp>
        <p:nvSpPr>
          <p:cNvPr id="3" name="Text Placeholder 2"/>
          <p:cNvSpPr>
            <a:spLocks noGrp="1"/>
          </p:cNvSpPr>
          <p:nvPr>
            <p:ph type="body" idx="1"/>
          </p:nvPr>
        </p:nvSpPr>
        <p:spPr/>
        <p:txBody>
          <a:bodyPr/>
          <a:lstStyle/>
          <a:p>
            <a:r>
              <a:rPr lang="en-US" dirty="0" smtClean="0"/>
              <a:t>An example of dense graphic</a:t>
            </a:r>
          </a:p>
          <a:p>
            <a:endParaRPr lang="en-US" dirty="0"/>
          </a:p>
        </p:txBody>
      </p:sp>
      <p:pic>
        <p:nvPicPr>
          <p:cNvPr id="4" name="Shape 76" descr="A scatterplot with marginal histograms. The X axis shows percentage of chapters accessed in a MOOC course from 0 percent on the left to 100 percent on the right, and the Y axis shows adjusted grades from 0 at the bottom to 100 at the top. The scatter plot maps both of these variables together, with higher density on the bottom left and the top right.&#10;" title="A scatterplot with marginal histograms"/>
          <p:cNvPicPr preferRelativeResize="0"/>
          <p:nvPr/>
        </p:nvPicPr>
        <p:blipFill rotWithShape="1">
          <a:blip r:embed="rId3">
            <a:alphaModFix/>
          </a:blip>
          <a:srcRect/>
          <a:stretch/>
        </p:blipFill>
        <p:spPr>
          <a:xfrm>
            <a:off x="1560584" y="2177145"/>
            <a:ext cx="5859845" cy="4499426"/>
          </a:xfrm>
          <a:prstGeom prst="rect">
            <a:avLst/>
          </a:prstGeom>
          <a:noFill/>
          <a:ln>
            <a:noFill/>
          </a:ln>
        </p:spPr>
      </p:pic>
      <p:sp>
        <p:nvSpPr>
          <p:cNvPr id="5" name="Slide Number Placeholder 4"/>
          <p:cNvSpPr>
            <a:spLocks noGrp="1"/>
          </p:cNvSpPr>
          <p:nvPr>
            <p:ph type="sldNum" sz="quarter" idx="4"/>
          </p:nvPr>
        </p:nvSpPr>
        <p:spPr/>
        <p:txBody>
          <a:bodyPr/>
          <a:lstStyle/>
          <a:p>
            <a:fld id="{7AD96CEF-24A8-C74F-A613-1FCB7E72B116}" type="slidenum">
              <a:rPr lang="en-US" smtClean="0"/>
              <a:t>20</a:t>
            </a:fld>
            <a:endParaRPr lang="en-US" dirty="0"/>
          </a:p>
        </p:txBody>
      </p:sp>
    </p:spTree>
    <p:extLst>
      <p:ext uri="{BB962C8B-B14F-4D97-AF65-F5344CB8AC3E}">
        <p14:creationId xmlns:p14="http://schemas.microsoft.com/office/powerpoint/2010/main" val="147062726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prstGeom prst="rect">
            <a:avLst/>
          </a:prstGeom>
          <a:noFill/>
          <a:ln>
            <a:noFill/>
          </a:ln>
        </p:spPr>
        <p:txBody>
          <a:bodyPr lIns="57589" tIns="28786" rIns="57589" bIns="28786" anchor="t" anchorCtr="0">
            <a:noAutofit/>
          </a:bodyPr>
          <a:lstStyle/>
          <a:p>
            <a:pPr>
              <a:buSzPct val="25000"/>
            </a:pPr>
            <a:r>
              <a:rPr lang="en-US">
                <a:latin typeface="Gill Sans"/>
                <a:cs typeface="Gill Sans"/>
              </a:rPr>
              <a:t>Visualization Wheel Dimensions</a:t>
            </a:r>
          </a:p>
        </p:txBody>
      </p:sp>
      <p:sp>
        <p:nvSpPr>
          <p:cNvPr id="82" name="Shape 82"/>
          <p:cNvSpPr txBox="1">
            <a:spLocks noGrp="1"/>
          </p:cNvSpPr>
          <p:nvPr>
            <p:ph type="body" idx="1"/>
          </p:nvPr>
        </p:nvSpPr>
        <p:spPr>
          <a:prstGeom prst="rect">
            <a:avLst/>
          </a:prstGeom>
          <a:noFill/>
          <a:ln>
            <a:noFill/>
          </a:ln>
        </p:spPr>
        <p:txBody>
          <a:bodyPr lIns="57589" tIns="28786" rIns="57589" bIns="28786" anchor="t" anchorCtr="0">
            <a:noAutofit/>
          </a:bodyPr>
          <a:lstStyle/>
          <a:p>
            <a:pPr marL="383997" indent="-383997">
              <a:spcBef>
                <a:spcPts val="0"/>
              </a:spcBef>
            </a:pPr>
            <a:r>
              <a:rPr lang="en-US" b="1" dirty="0"/>
              <a:t>Multidimensional </a:t>
            </a:r>
            <a:r>
              <a:rPr lang="en-US" b="1" dirty="0" smtClean="0">
                <a:sym typeface="Wingdings"/>
              </a:rPr>
              <a:t></a:t>
            </a:r>
            <a:r>
              <a:rPr lang="en-US" b="1" dirty="0" smtClean="0"/>
              <a:t> </a:t>
            </a:r>
            <a:r>
              <a:rPr lang="en-US" b="1" dirty="0" err="1"/>
              <a:t>Unidimensional</a:t>
            </a:r>
            <a:endParaRPr lang="en-US" b="1" dirty="0"/>
          </a:p>
          <a:p>
            <a:pPr marL="831993" lvl="1" indent="-320011"/>
            <a:r>
              <a:rPr lang="en-US" dirty="0" smtClean="0"/>
              <a:t>A measure </a:t>
            </a:r>
            <a:r>
              <a:rPr lang="en-US" dirty="0"/>
              <a:t>of two related variables: the number of layers of depth a graphic lets readers navigate, and the different forms it uses to encode the data</a:t>
            </a:r>
            <a:r>
              <a:rPr lang="en-US" dirty="0" smtClean="0"/>
              <a:t>.</a:t>
            </a:r>
          </a:p>
          <a:p>
            <a:pPr marL="831993" lvl="1" indent="-320011"/>
            <a:r>
              <a:rPr lang="en-US" dirty="0"/>
              <a:t>Different aspects of phenomena (multidimensional) or single or few items of phenomenal (</a:t>
            </a:r>
            <a:r>
              <a:rPr lang="en-US" dirty="0" err="1"/>
              <a:t>unidimensional</a:t>
            </a:r>
            <a:r>
              <a:rPr lang="en-US" dirty="0" smtClean="0"/>
              <a:t>)</a:t>
            </a:r>
          </a:p>
          <a:p>
            <a:pPr marL="831993" lvl="1" indent="-320011"/>
            <a:r>
              <a:rPr lang="en-US" dirty="0" err="1" smtClean="0"/>
              <a:t>Minard’s</a:t>
            </a:r>
            <a:r>
              <a:rPr lang="en-US" dirty="0" smtClean="0"/>
              <a:t> Napoleon's March &amp; Cairo’s prison graphic are examples for multidimensional direction.</a:t>
            </a:r>
            <a:endParaRPr lang="en-US" dirty="0"/>
          </a:p>
          <a:p>
            <a:pPr marL="383997" indent="-383997">
              <a:buNone/>
            </a:pPr>
            <a:endParaRPr b="1" dirty="0"/>
          </a:p>
          <a:p>
            <a:pPr marL="383997" indent="-383997">
              <a:buNone/>
            </a:pPr>
            <a:endParaRPr b="1" dirty="0"/>
          </a:p>
        </p:txBody>
      </p:sp>
      <p:pic>
        <p:nvPicPr>
          <p:cNvPr id="4" name="Shape 90" descr="A two-dimensional annotated map by Charles Joseph Minard showing the march of Napoleon’s troops into and out of Russia in 1812. The size of the army is shown by the thickness of the upper bar, going from thick to thinner into Russia and in the lower bar, from thin to very thin on their retreat. The direction of their march is also evident through the thinning of the lines. There is other information given by the map, including temperature at given locations, geographical features like rivers and towns, and distance shown in kilometers. The dramatic reduction in the size of the army over time is clearly shown, and upon closer inspection, various factors that contributed to this loss are evident, for example, due to cold temperatures.&#10;" title="Charles Minard's map of Napoleon's Russian Campaign of 1812"/>
          <p:cNvPicPr preferRelativeResize="0">
            <a:picLocks noChangeAspect="1"/>
          </p:cNvPicPr>
          <p:nvPr/>
        </p:nvPicPr>
        <p:blipFill rotWithShape="1">
          <a:blip r:embed="rId3">
            <a:alphaModFix/>
          </a:blip>
          <a:srcRect/>
          <a:stretch/>
        </p:blipFill>
        <p:spPr>
          <a:xfrm>
            <a:off x="4928532" y="4281714"/>
            <a:ext cx="4052182" cy="2576286"/>
          </a:xfrm>
          <a:prstGeom prst="rect">
            <a:avLst/>
          </a:prstGeom>
          <a:noFill/>
          <a:ln>
            <a:noFill/>
          </a:ln>
        </p:spPr>
      </p:pic>
      <p:sp>
        <p:nvSpPr>
          <p:cNvPr id="2" name="Slide Number Placeholder 1"/>
          <p:cNvSpPr>
            <a:spLocks noGrp="1"/>
          </p:cNvSpPr>
          <p:nvPr>
            <p:ph type="sldNum" sz="quarter" idx="4"/>
          </p:nvPr>
        </p:nvSpPr>
        <p:spPr/>
        <p:txBody>
          <a:bodyPr/>
          <a:lstStyle/>
          <a:p>
            <a:fld id="{7AD96CEF-24A8-C74F-A613-1FCB7E72B116}" type="slidenum">
              <a:rPr lang="en-US" smtClean="0"/>
              <a:t>21</a:t>
            </a:fld>
            <a:endParaRPr lang="en-US" dirty="0"/>
          </a:p>
        </p:txBody>
      </p:sp>
    </p:spTree>
    <p:extLst>
      <p:ext uri="{BB962C8B-B14F-4D97-AF65-F5344CB8AC3E}">
        <p14:creationId xmlns:p14="http://schemas.microsoft.com/office/powerpoint/2010/main" val="269544922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331045" y="4053515"/>
            <a:ext cx="5794828" cy="2532340"/>
          </a:xfrm>
          <a:prstGeom prst="rect">
            <a:avLst/>
          </a:prstGeom>
        </p:spPr>
      </p:pic>
      <p:sp>
        <p:nvSpPr>
          <p:cNvPr id="96" name="Shape 96"/>
          <p:cNvSpPr txBox="1">
            <a:spLocks noGrp="1"/>
          </p:cNvSpPr>
          <p:nvPr>
            <p:ph type="title"/>
          </p:nvPr>
        </p:nvSpPr>
        <p:spPr>
          <a:prstGeom prst="rect">
            <a:avLst/>
          </a:prstGeom>
          <a:noFill/>
          <a:ln>
            <a:noFill/>
          </a:ln>
        </p:spPr>
        <p:txBody>
          <a:bodyPr lIns="57589" tIns="28786" rIns="57589" bIns="28786" anchor="t" anchorCtr="0">
            <a:noAutofit/>
          </a:bodyPr>
          <a:lstStyle/>
          <a:p>
            <a:pPr>
              <a:buSzPct val="25000"/>
            </a:pPr>
            <a:r>
              <a:rPr lang="en-US">
                <a:latin typeface="Gill Sans"/>
                <a:cs typeface="Gill Sans"/>
              </a:rPr>
              <a:t>Visualization Wheel Dimensions</a:t>
            </a:r>
          </a:p>
        </p:txBody>
      </p:sp>
      <p:sp>
        <p:nvSpPr>
          <p:cNvPr id="97" name="Shape 97"/>
          <p:cNvSpPr txBox="1">
            <a:spLocks noGrp="1"/>
          </p:cNvSpPr>
          <p:nvPr>
            <p:ph type="body" idx="1"/>
          </p:nvPr>
        </p:nvSpPr>
        <p:spPr>
          <a:prstGeom prst="rect">
            <a:avLst/>
          </a:prstGeom>
          <a:noFill/>
          <a:ln>
            <a:noFill/>
          </a:ln>
        </p:spPr>
        <p:txBody>
          <a:bodyPr lIns="57589" tIns="28786" rIns="57589" bIns="28786" anchor="t" anchorCtr="0">
            <a:noAutofit/>
          </a:bodyPr>
          <a:lstStyle/>
          <a:p>
            <a:pPr marL="383997" indent="-383997">
              <a:lnSpc>
                <a:spcPct val="90000"/>
              </a:lnSpc>
            </a:pPr>
            <a:r>
              <a:rPr lang="en-US" b="1" dirty="0" smtClean="0"/>
              <a:t>Originality </a:t>
            </a:r>
            <a:r>
              <a:rPr lang="en-US" b="1" dirty="0" smtClean="0">
                <a:sym typeface="Wingdings"/>
              </a:rPr>
              <a:t></a:t>
            </a:r>
            <a:r>
              <a:rPr lang="en-US" b="1" dirty="0" smtClean="0"/>
              <a:t> </a:t>
            </a:r>
            <a:r>
              <a:rPr lang="en-US" b="1" dirty="0"/>
              <a:t>Familiarity</a:t>
            </a:r>
          </a:p>
          <a:p>
            <a:pPr marL="831993" lvl="1" indent="-320011">
              <a:lnSpc>
                <a:spcPct val="90000"/>
              </a:lnSpc>
            </a:pPr>
            <a:r>
              <a:rPr lang="en-US" dirty="0" smtClean="0"/>
              <a:t>Novel </a:t>
            </a:r>
            <a:r>
              <a:rPr lang="en-US" dirty="0"/>
              <a:t>methods of visualization (originality) or established and well understood methods of visualization (familiarity</a:t>
            </a:r>
            <a:r>
              <a:rPr lang="en-US" dirty="0" smtClean="0"/>
              <a:t>)</a:t>
            </a:r>
          </a:p>
          <a:p>
            <a:pPr marL="831993" lvl="1" indent="-320011">
              <a:lnSpc>
                <a:spcPct val="90000"/>
              </a:lnSpc>
            </a:pPr>
            <a:r>
              <a:rPr lang="en-US" dirty="0"/>
              <a:t>Some graphic forms have become so common that they are almost as readable as text</a:t>
            </a:r>
            <a:r>
              <a:rPr lang="en-US" dirty="0" smtClean="0"/>
              <a:t>.</a:t>
            </a:r>
          </a:p>
          <a:p>
            <a:pPr marL="831993" lvl="1" indent="-320011">
              <a:lnSpc>
                <a:spcPct val="90000"/>
              </a:lnSpc>
            </a:pPr>
            <a:r>
              <a:rPr lang="en-US" dirty="0" smtClean="0"/>
              <a:t>The </a:t>
            </a:r>
            <a:r>
              <a:rPr lang="en-US" dirty="0"/>
              <a:t>explosion of the use of information graphics and visualization in many </a:t>
            </a:r>
            <a:r>
              <a:rPr lang="en-US" dirty="0" smtClean="0"/>
              <a:t>areas has </a:t>
            </a:r>
            <a:r>
              <a:rPr lang="en-US" dirty="0"/>
              <a:t>fueled a desire to innovate new graphical </a:t>
            </a:r>
            <a:r>
              <a:rPr lang="en-US" dirty="0" smtClean="0"/>
              <a:t>forms such as theme rivers (stream graph))</a:t>
            </a:r>
            <a:endParaRPr dirty="0"/>
          </a:p>
          <a:p>
            <a:pPr marL="383997" indent="-383997">
              <a:lnSpc>
                <a:spcPct val="90000"/>
              </a:lnSpc>
              <a:buNone/>
            </a:pPr>
            <a:endParaRPr b="1" dirty="0"/>
          </a:p>
        </p:txBody>
      </p:sp>
      <p:sp>
        <p:nvSpPr>
          <p:cNvPr id="5" name="TextBox 4"/>
          <p:cNvSpPr txBox="1"/>
          <p:nvPr/>
        </p:nvSpPr>
        <p:spPr>
          <a:xfrm>
            <a:off x="1073640" y="6427113"/>
            <a:ext cx="8086166" cy="43088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200" dirty="0" smtClean="0">
                <a:solidFill>
                  <a:schemeClr val="bg1"/>
                </a:solidFill>
                <a:latin typeface="Gill Sans"/>
                <a:ea typeface="Gill Sans"/>
                <a:cs typeface="Gill Sans"/>
                <a:sym typeface="Gill Sans"/>
              </a:rPr>
              <a:t>An example of a stream graph. ©2011 Yahoo! Designed </a:t>
            </a:r>
            <a:r>
              <a:rPr lang="en-US" sz="2200" dirty="0" smtClean="0">
                <a:solidFill>
                  <a:srgbClr val="FFFFFF"/>
                </a:solidFill>
                <a:latin typeface="Gill Sans"/>
                <a:ea typeface="Gill Sans"/>
                <a:cs typeface="Gill Sans"/>
                <a:sym typeface="Gill Sans"/>
              </a:rPr>
              <a:t>by </a:t>
            </a:r>
            <a:r>
              <a:rPr lang="en-US" sz="2200" dirty="0" smtClean="0">
                <a:solidFill>
                  <a:srgbClr val="FFFFFF"/>
                </a:solidFill>
                <a:latin typeface="Gill Sans"/>
                <a:ea typeface="Gill Sans"/>
                <a:cs typeface="Gill Sans"/>
                <a:sym typeface="Gill Sans"/>
                <a:hlinkClick r:id="rId4"/>
              </a:rPr>
              <a:t>Periscopic</a:t>
            </a:r>
            <a:endParaRPr lang="en-US" sz="2200" dirty="0">
              <a:solidFill>
                <a:srgbClr val="FFFFFF"/>
              </a:solidFill>
              <a:latin typeface="Gill Sans"/>
              <a:ea typeface="Gill Sans"/>
              <a:cs typeface="Gill Sans"/>
              <a:sym typeface="Gill Sans"/>
            </a:endParaRPr>
          </a:p>
        </p:txBody>
      </p:sp>
      <p:sp>
        <p:nvSpPr>
          <p:cNvPr id="3" name="Slide Number Placeholder 2"/>
          <p:cNvSpPr>
            <a:spLocks noGrp="1"/>
          </p:cNvSpPr>
          <p:nvPr>
            <p:ph type="sldNum" sz="quarter" idx="4"/>
          </p:nvPr>
        </p:nvSpPr>
        <p:spPr/>
        <p:txBody>
          <a:bodyPr/>
          <a:lstStyle/>
          <a:p>
            <a:fld id="{7AD96CEF-24A8-C74F-A613-1FCB7E72B116}" type="slidenum">
              <a:rPr lang="en-US" smtClean="0"/>
              <a:t>22</a:t>
            </a:fld>
            <a:endParaRPr lang="en-US" dirty="0"/>
          </a:p>
        </p:txBody>
      </p:sp>
    </p:spTree>
    <p:extLst>
      <p:ext uri="{BB962C8B-B14F-4D97-AF65-F5344CB8AC3E}">
        <p14:creationId xmlns:p14="http://schemas.microsoft.com/office/powerpoint/2010/main" val="97903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prstGeom prst="rect">
            <a:avLst/>
          </a:prstGeom>
          <a:noFill/>
          <a:ln>
            <a:noFill/>
          </a:ln>
        </p:spPr>
        <p:txBody>
          <a:bodyPr lIns="57589" tIns="28786" rIns="57589" bIns="28786" anchor="t" anchorCtr="0">
            <a:noAutofit/>
          </a:bodyPr>
          <a:lstStyle/>
          <a:p>
            <a:pPr>
              <a:buSzPct val="25000"/>
            </a:pPr>
            <a:r>
              <a:rPr lang="en-US">
                <a:latin typeface="Gill Sans"/>
                <a:cs typeface="Gill Sans"/>
              </a:rPr>
              <a:t>Visualization Wheel Dimensions</a:t>
            </a:r>
          </a:p>
        </p:txBody>
      </p:sp>
      <p:sp>
        <p:nvSpPr>
          <p:cNvPr id="97" name="Shape 97"/>
          <p:cNvSpPr txBox="1">
            <a:spLocks noGrp="1"/>
          </p:cNvSpPr>
          <p:nvPr>
            <p:ph type="body" idx="1"/>
          </p:nvPr>
        </p:nvSpPr>
        <p:spPr>
          <a:prstGeom prst="rect">
            <a:avLst/>
          </a:prstGeom>
          <a:noFill/>
          <a:ln>
            <a:noFill/>
          </a:ln>
        </p:spPr>
        <p:txBody>
          <a:bodyPr lIns="57589" tIns="28786" rIns="57589" bIns="28786" anchor="t" anchorCtr="0">
            <a:noAutofit/>
          </a:bodyPr>
          <a:lstStyle/>
          <a:p>
            <a:pPr marL="383997" indent="-383997">
              <a:lnSpc>
                <a:spcPct val="90000"/>
              </a:lnSpc>
            </a:pPr>
            <a:r>
              <a:rPr lang="en-US" b="1" dirty="0" smtClean="0"/>
              <a:t>Novelty </a:t>
            </a:r>
            <a:r>
              <a:rPr lang="en-US" b="1" dirty="0" smtClean="0">
                <a:sym typeface="Wingdings"/>
              </a:rPr>
              <a:t></a:t>
            </a:r>
            <a:r>
              <a:rPr lang="en-US" b="1" dirty="0" smtClean="0"/>
              <a:t> </a:t>
            </a:r>
            <a:r>
              <a:rPr lang="en-US" b="1" dirty="0"/>
              <a:t>Redundancy</a:t>
            </a:r>
          </a:p>
          <a:p>
            <a:pPr marL="831993" lvl="1" indent="-320011">
              <a:lnSpc>
                <a:spcPct val="90000"/>
              </a:lnSpc>
            </a:pPr>
            <a:r>
              <a:rPr lang="en-US" dirty="0"/>
              <a:t>Explaining each item once (novelty) or encoding multiple explanations of the same phenomena (redundancy</a:t>
            </a:r>
            <a:r>
              <a:rPr lang="en-US" dirty="0" smtClean="0"/>
              <a:t>)</a:t>
            </a:r>
          </a:p>
          <a:p>
            <a:pPr marL="831993" lvl="1" indent="-320011">
              <a:lnSpc>
                <a:spcPct val="90000"/>
              </a:lnSpc>
            </a:pPr>
            <a:r>
              <a:rPr lang="en-US" dirty="0"/>
              <a:t>Striking a balance between novelty and redundancy is critical. </a:t>
            </a:r>
            <a:endParaRPr lang="en-US" dirty="0" smtClean="0"/>
          </a:p>
          <a:p>
            <a:pPr marL="831993" lvl="1" indent="-320011">
              <a:lnSpc>
                <a:spcPct val="90000"/>
              </a:lnSpc>
            </a:pPr>
            <a:r>
              <a:rPr lang="en-US" dirty="0" smtClean="0"/>
              <a:t>Novelty </a:t>
            </a:r>
            <a:r>
              <a:rPr lang="en-US" dirty="0"/>
              <a:t>is important to avoid boring your readers, but a certain level of redundancy is necessary if you want to be understood.</a:t>
            </a:r>
          </a:p>
          <a:p>
            <a:pPr marL="383997" indent="-383997">
              <a:lnSpc>
                <a:spcPct val="90000"/>
              </a:lnSpc>
              <a:buNone/>
            </a:pPr>
            <a:endParaRPr b="1" dirty="0"/>
          </a:p>
          <a:p>
            <a:pPr marL="383997" indent="-383997">
              <a:lnSpc>
                <a:spcPct val="90000"/>
              </a:lnSpc>
              <a:buNone/>
            </a:pPr>
            <a:endParaRPr b="1" dirty="0"/>
          </a:p>
        </p:txBody>
      </p:sp>
      <p:pic>
        <p:nvPicPr>
          <p:cNvPr id="2" name="Picture 1"/>
          <p:cNvPicPr>
            <a:picLocks noChangeAspect="1"/>
          </p:cNvPicPr>
          <p:nvPr/>
        </p:nvPicPr>
        <p:blipFill>
          <a:blip r:embed="rId3"/>
          <a:stretch>
            <a:fillRect/>
          </a:stretch>
        </p:blipFill>
        <p:spPr>
          <a:xfrm>
            <a:off x="1534888" y="3775202"/>
            <a:ext cx="5849255" cy="2712592"/>
          </a:xfrm>
          <a:prstGeom prst="rect">
            <a:avLst/>
          </a:prstGeom>
          <a:ln>
            <a:noFill/>
          </a:ln>
          <a:effectLst>
            <a:softEdge rad="112500"/>
          </a:effectLst>
        </p:spPr>
      </p:pic>
      <p:sp>
        <p:nvSpPr>
          <p:cNvPr id="5" name="TextBox 4"/>
          <p:cNvSpPr txBox="1"/>
          <p:nvPr/>
        </p:nvSpPr>
        <p:spPr>
          <a:xfrm>
            <a:off x="529350" y="6408970"/>
            <a:ext cx="8086166" cy="43088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200" dirty="0" smtClean="0">
                <a:solidFill>
                  <a:srgbClr val="FFFFFF"/>
                </a:solidFill>
                <a:latin typeface="Gill Sans"/>
                <a:ea typeface="Gill Sans"/>
                <a:cs typeface="Gill Sans"/>
                <a:sym typeface="Gill Sans"/>
              </a:rPr>
              <a:t>Realistic illustrations accompanied by redundant copy.</a:t>
            </a:r>
            <a:endParaRPr lang="en-US" sz="2200" dirty="0">
              <a:solidFill>
                <a:srgbClr val="FFFFFF"/>
              </a:solidFill>
              <a:latin typeface="Gill Sans"/>
              <a:ea typeface="Gill Sans"/>
              <a:cs typeface="Gill Sans"/>
              <a:sym typeface="Gill Sans"/>
            </a:endParaRPr>
          </a:p>
        </p:txBody>
      </p:sp>
      <p:sp>
        <p:nvSpPr>
          <p:cNvPr id="3" name="Slide Number Placeholder 2"/>
          <p:cNvSpPr>
            <a:spLocks noGrp="1"/>
          </p:cNvSpPr>
          <p:nvPr>
            <p:ph type="sldNum" sz="quarter" idx="4"/>
          </p:nvPr>
        </p:nvSpPr>
        <p:spPr/>
        <p:txBody>
          <a:bodyPr/>
          <a:lstStyle/>
          <a:p>
            <a:fld id="{7AD96CEF-24A8-C74F-A613-1FCB7E72B116}" type="slidenum">
              <a:rPr lang="en-US" smtClean="0"/>
              <a:t>23</a:t>
            </a:fld>
            <a:endParaRPr lang="en-US" dirty="0"/>
          </a:p>
        </p:txBody>
      </p:sp>
    </p:spTree>
    <p:extLst>
      <p:ext uri="{BB962C8B-B14F-4D97-AF65-F5344CB8AC3E}">
        <p14:creationId xmlns:p14="http://schemas.microsoft.com/office/powerpoint/2010/main" val="27291637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857828" y="1834254"/>
            <a:ext cx="4860544" cy="4591812"/>
          </a:xfrm>
          <a:prstGeom prst="rect">
            <a:avLst/>
          </a:prstGeom>
        </p:spPr>
      </p:pic>
      <p:sp>
        <p:nvSpPr>
          <p:cNvPr id="97" name="Shape 97"/>
          <p:cNvSpPr txBox="1">
            <a:spLocks noGrp="1"/>
          </p:cNvSpPr>
          <p:nvPr>
            <p:ph type="body" idx="1"/>
          </p:nvPr>
        </p:nvSpPr>
        <p:spPr>
          <a:xfrm>
            <a:off x="0" y="1870713"/>
            <a:ext cx="9144000" cy="4650656"/>
          </a:xfrm>
          <a:prstGeom prst="rect">
            <a:avLst/>
          </a:prstGeom>
          <a:noFill/>
          <a:ln>
            <a:noFill/>
          </a:ln>
        </p:spPr>
        <p:txBody>
          <a:bodyPr lIns="57589" tIns="28786" rIns="57589" bIns="28786" anchor="t" anchorCtr="0">
            <a:noAutofit/>
          </a:bodyPr>
          <a:lstStyle/>
          <a:p>
            <a:pPr marL="383997" indent="-383997">
              <a:lnSpc>
                <a:spcPct val="90000"/>
              </a:lnSpc>
              <a:buNone/>
            </a:pPr>
            <a:endParaRPr lang="en-US" b="1" dirty="0" smtClean="0"/>
          </a:p>
          <a:p>
            <a:pPr marL="383997" indent="-383997">
              <a:lnSpc>
                <a:spcPct val="90000"/>
              </a:lnSpc>
              <a:buNone/>
            </a:pPr>
            <a:r>
              <a:rPr lang="en-US" dirty="0" smtClean="0"/>
              <a:t>multidimensional</a:t>
            </a:r>
            <a:endParaRPr lang="en-US" dirty="0"/>
          </a:p>
          <a:p>
            <a:pPr marL="383997" indent="-383997">
              <a:lnSpc>
                <a:spcPct val="90000"/>
              </a:lnSpc>
              <a:buNone/>
            </a:pPr>
            <a:r>
              <a:rPr lang="en-US" b="1" dirty="0" smtClean="0"/>
              <a:t>							        </a:t>
            </a:r>
            <a:r>
              <a:rPr lang="en-US" dirty="0" smtClean="0"/>
              <a:t>not </a:t>
            </a:r>
            <a:r>
              <a:rPr lang="en-US" dirty="0"/>
              <a:t>very </a:t>
            </a:r>
            <a:r>
              <a:rPr lang="en-US" dirty="0" smtClean="0"/>
              <a:t>original</a:t>
            </a:r>
          </a:p>
          <a:p>
            <a:pPr marL="383997" indent="-383997">
              <a:lnSpc>
                <a:spcPct val="90000"/>
              </a:lnSpc>
              <a:buNone/>
            </a:pPr>
            <a:endParaRPr lang="en-US" b="1" dirty="0"/>
          </a:p>
          <a:p>
            <a:pPr marL="383997" indent="-383997">
              <a:lnSpc>
                <a:spcPct val="90000"/>
              </a:lnSpc>
              <a:buNone/>
            </a:pPr>
            <a:r>
              <a:rPr lang="en-US" dirty="0" smtClean="0"/>
              <a:t>					           		   redundancy</a:t>
            </a:r>
          </a:p>
          <a:p>
            <a:pPr marL="383997" indent="-383997">
              <a:lnSpc>
                <a:spcPct val="90000"/>
              </a:lnSpc>
              <a:buNone/>
            </a:pPr>
            <a:endParaRPr lang="en-US" b="1" dirty="0"/>
          </a:p>
          <a:p>
            <a:pPr marL="383997" indent="-383997">
              <a:lnSpc>
                <a:spcPct val="90000"/>
              </a:lnSpc>
              <a:buNone/>
            </a:pPr>
            <a:endParaRPr lang="en-US" b="1" dirty="0" smtClean="0"/>
          </a:p>
          <a:p>
            <a:pPr marL="383997" indent="-383997">
              <a:lnSpc>
                <a:spcPct val="90000"/>
              </a:lnSpc>
              <a:buNone/>
            </a:pPr>
            <a:endParaRPr lang="en-US" b="1" dirty="0"/>
          </a:p>
          <a:p>
            <a:pPr marL="383997" indent="-383997">
              <a:lnSpc>
                <a:spcPct val="90000"/>
              </a:lnSpc>
              <a:buNone/>
            </a:pPr>
            <a:r>
              <a:rPr lang="en-US" dirty="0"/>
              <a:t>more functional </a:t>
            </a:r>
            <a:r>
              <a:rPr lang="en-US" dirty="0" smtClean="0"/>
              <a:t>                                     than </a:t>
            </a:r>
            <a:r>
              <a:rPr lang="en-US" dirty="0"/>
              <a:t>beautiful</a:t>
            </a:r>
            <a:endParaRPr lang="en-US" dirty="0" smtClean="0"/>
          </a:p>
          <a:p>
            <a:pPr marL="383997" indent="-383997">
              <a:lnSpc>
                <a:spcPct val="90000"/>
              </a:lnSpc>
              <a:buNone/>
            </a:pPr>
            <a:r>
              <a:rPr lang="en-US" dirty="0" smtClean="0"/>
              <a:t>     more </a:t>
            </a:r>
            <a:r>
              <a:rPr lang="en-US" dirty="0"/>
              <a:t>abstract </a:t>
            </a:r>
            <a:r>
              <a:rPr lang="en-US" dirty="0" smtClean="0"/>
              <a:t>                                 than </a:t>
            </a:r>
            <a:r>
              <a:rPr lang="en-US" dirty="0"/>
              <a:t>figurative</a:t>
            </a:r>
            <a:endParaRPr dirty="0"/>
          </a:p>
        </p:txBody>
      </p:sp>
      <p:sp>
        <p:nvSpPr>
          <p:cNvPr id="96" name="Shape 96"/>
          <p:cNvSpPr txBox="1">
            <a:spLocks noGrp="1"/>
          </p:cNvSpPr>
          <p:nvPr>
            <p:ph type="title"/>
          </p:nvPr>
        </p:nvSpPr>
        <p:spPr>
          <a:xfrm>
            <a:off x="557233" y="572111"/>
            <a:ext cx="8432800" cy="935790"/>
          </a:xfrm>
          <a:prstGeom prst="rect">
            <a:avLst/>
          </a:prstGeom>
          <a:noFill/>
          <a:ln>
            <a:noFill/>
          </a:ln>
        </p:spPr>
        <p:txBody>
          <a:bodyPr lIns="57589" tIns="28786" rIns="57589" bIns="28786" anchor="ctr" anchorCtr="0">
            <a:noAutofit/>
          </a:bodyPr>
          <a:lstStyle/>
          <a:p>
            <a:pPr algn="ctr">
              <a:buSzPct val="25000"/>
            </a:pPr>
            <a:r>
              <a:rPr lang="en-US" dirty="0">
                <a:latin typeface="Gill Sans"/>
                <a:cs typeface="Gill Sans"/>
              </a:rPr>
              <a:t>Visualization Wheel Dimensions</a:t>
            </a:r>
          </a:p>
        </p:txBody>
      </p:sp>
      <p:sp>
        <p:nvSpPr>
          <p:cNvPr id="7" name="TextBox 6"/>
          <p:cNvSpPr txBox="1"/>
          <p:nvPr/>
        </p:nvSpPr>
        <p:spPr>
          <a:xfrm>
            <a:off x="529350" y="1349111"/>
            <a:ext cx="8086166" cy="43088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sz="2200" dirty="0" smtClean="0">
                <a:solidFill>
                  <a:srgbClr val="FFFFFF"/>
                </a:solidFill>
                <a:latin typeface="Gill Sans"/>
                <a:ea typeface="Gill Sans"/>
                <a:cs typeface="Gill Sans"/>
                <a:sym typeface="Gill Sans"/>
              </a:rPr>
              <a:t>Brazilian prisons </a:t>
            </a:r>
            <a:r>
              <a:rPr lang="en-US" sz="2200" dirty="0" err="1" smtClean="0">
                <a:solidFill>
                  <a:srgbClr val="FFFFFF"/>
                </a:solidFill>
                <a:latin typeface="Gill Sans"/>
                <a:ea typeface="Gill Sans"/>
                <a:cs typeface="Gill Sans"/>
                <a:sym typeface="Gill Sans"/>
              </a:rPr>
              <a:t>infographic</a:t>
            </a:r>
            <a:r>
              <a:rPr lang="en-US" sz="2200" dirty="0" smtClean="0">
                <a:solidFill>
                  <a:srgbClr val="FFFFFF"/>
                </a:solidFill>
                <a:latin typeface="Gill Sans"/>
                <a:ea typeface="Gill Sans"/>
                <a:cs typeface="Gill Sans"/>
                <a:sym typeface="Gill Sans"/>
              </a:rPr>
              <a:t> using the visualization wheel</a:t>
            </a:r>
            <a:endParaRPr lang="en-US" sz="2200" dirty="0">
              <a:solidFill>
                <a:srgbClr val="FFFFFF"/>
              </a:solidFill>
              <a:latin typeface="Gill Sans"/>
              <a:ea typeface="Gill Sans"/>
              <a:cs typeface="Gill Sans"/>
              <a:sym typeface="Gill Sans"/>
            </a:endParaRPr>
          </a:p>
        </p:txBody>
      </p:sp>
      <p:sp>
        <p:nvSpPr>
          <p:cNvPr id="2" name="Slide Number Placeholder 1"/>
          <p:cNvSpPr>
            <a:spLocks noGrp="1"/>
          </p:cNvSpPr>
          <p:nvPr>
            <p:ph type="sldNum" sz="quarter" idx="4"/>
          </p:nvPr>
        </p:nvSpPr>
        <p:spPr/>
        <p:txBody>
          <a:bodyPr/>
          <a:lstStyle/>
          <a:p>
            <a:fld id="{7AD96CEF-24A8-C74F-A613-1FCB7E72B116}" type="slidenum">
              <a:rPr lang="en-US" smtClean="0"/>
              <a:t>24</a:t>
            </a:fld>
            <a:endParaRPr lang="en-US" dirty="0"/>
          </a:p>
        </p:txBody>
      </p:sp>
    </p:spTree>
    <p:extLst>
      <p:ext uri="{BB962C8B-B14F-4D97-AF65-F5344CB8AC3E}">
        <p14:creationId xmlns:p14="http://schemas.microsoft.com/office/powerpoint/2010/main" val="262437996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175001" y="4600289"/>
            <a:ext cx="5950858" cy="2239569"/>
          </a:xfrm>
          <a:prstGeom prst="rect">
            <a:avLst/>
          </a:prstGeom>
          <a:ln>
            <a:noFill/>
          </a:ln>
          <a:effectLst>
            <a:outerShdw blurRad="190500" algn="tl" rotWithShape="0">
              <a:srgbClr val="000000">
                <a:alpha val="70000"/>
              </a:srgbClr>
            </a:outerShdw>
          </a:effectLst>
        </p:spPr>
      </p:pic>
      <p:sp>
        <p:nvSpPr>
          <p:cNvPr id="2" name="Title 1"/>
          <p:cNvSpPr>
            <a:spLocks noGrp="1"/>
          </p:cNvSpPr>
          <p:nvPr>
            <p:ph type="title"/>
          </p:nvPr>
        </p:nvSpPr>
        <p:spPr/>
        <p:txBody>
          <a:bodyPr/>
          <a:lstStyle/>
          <a:p>
            <a:r>
              <a:rPr lang="en-US" dirty="0"/>
              <a:t>Identifying your audience</a:t>
            </a:r>
          </a:p>
        </p:txBody>
      </p:sp>
      <p:sp>
        <p:nvSpPr>
          <p:cNvPr id="3" name="Text Placeholder 2"/>
          <p:cNvSpPr>
            <a:spLocks noGrp="1"/>
          </p:cNvSpPr>
          <p:nvPr>
            <p:ph type="body" idx="1"/>
          </p:nvPr>
        </p:nvSpPr>
        <p:spPr/>
        <p:txBody>
          <a:bodyPr/>
          <a:lstStyle/>
          <a:p>
            <a:r>
              <a:rPr lang="en-US" dirty="0"/>
              <a:t>The complexity of a graphic should be adapted to the nature of your average reader</a:t>
            </a:r>
            <a:r>
              <a:rPr lang="en-US" dirty="0" smtClean="0"/>
              <a:t>. (Sounds easy!)</a:t>
            </a:r>
          </a:p>
          <a:p>
            <a:r>
              <a:rPr lang="en-US" dirty="0" smtClean="0"/>
              <a:t>At least two </a:t>
            </a:r>
            <a:r>
              <a:rPr lang="en-US" dirty="0"/>
              <a:t>factors influence the communication between a designer and an </a:t>
            </a:r>
            <a:r>
              <a:rPr lang="en-US" dirty="0" smtClean="0"/>
              <a:t>audience:</a:t>
            </a:r>
          </a:p>
          <a:p>
            <a:pPr lvl="1"/>
            <a:r>
              <a:rPr lang="en-US" dirty="0" smtClean="0"/>
              <a:t>How </a:t>
            </a:r>
            <a:r>
              <a:rPr lang="en-US" dirty="0"/>
              <a:t>well the visual forms used to encode the information are adapted to the nature of the story the graphic should </a:t>
            </a:r>
            <a:r>
              <a:rPr lang="en-US" dirty="0" smtClean="0"/>
              <a:t>tell</a:t>
            </a:r>
            <a:r>
              <a:rPr lang="en-US" dirty="0"/>
              <a:t>.</a:t>
            </a:r>
            <a:endParaRPr lang="en-US" dirty="0" smtClean="0"/>
          </a:p>
          <a:p>
            <a:pPr lvl="1"/>
            <a:r>
              <a:rPr lang="en-US" dirty="0"/>
              <a:t>T</a:t>
            </a:r>
            <a:r>
              <a:rPr lang="en-US" dirty="0" smtClean="0"/>
              <a:t>he </a:t>
            </a:r>
            <a:r>
              <a:rPr lang="en-US" dirty="0"/>
              <a:t>previous knowledge the user has about the topic &amp;</a:t>
            </a:r>
            <a:r>
              <a:rPr lang="en-US" dirty="0" smtClean="0"/>
              <a:t>  </a:t>
            </a:r>
            <a:r>
              <a:rPr lang="en-US" dirty="0"/>
              <a:t>how those visual forms </a:t>
            </a:r>
            <a:r>
              <a:rPr lang="en-US" dirty="0" smtClean="0"/>
              <a:t>work. </a:t>
            </a:r>
            <a:endParaRPr lang="en-US" dirty="0"/>
          </a:p>
          <a:p>
            <a:pPr lvl="1"/>
            <a:endParaRPr lang="en-US" dirty="0"/>
          </a:p>
          <a:p>
            <a:endParaRPr lang="en-US" dirty="0"/>
          </a:p>
        </p:txBody>
      </p:sp>
      <p:sp>
        <p:nvSpPr>
          <p:cNvPr id="5" name="Slide Number Placeholder 4"/>
          <p:cNvSpPr>
            <a:spLocks noGrp="1"/>
          </p:cNvSpPr>
          <p:nvPr>
            <p:ph type="sldNum" sz="quarter" idx="4"/>
          </p:nvPr>
        </p:nvSpPr>
        <p:spPr/>
        <p:txBody>
          <a:bodyPr/>
          <a:lstStyle/>
          <a:p>
            <a:fld id="{7AD96CEF-24A8-C74F-A613-1FCB7E72B116}" type="slidenum">
              <a:rPr lang="en-US" smtClean="0"/>
              <a:t>25</a:t>
            </a:fld>
            <a:endParaRPr lang="en-US" dirty="0"/>
          </a:p>
        </p:txBody>
      </p:sp>
    </p:spTree>
    <p:extLst>
      <p:ext uri="{BB962C8B-B14F-4D97-AF65-F5344CB8AC3E}">
        <p14:creationId xmlns:p14="http://schemas.microsoft.com/office/powerpoint/2010/main" val="120705379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Identifying your audience</a:t>
            </a:r>
          </a:p>
        </p:txBody>
      </p:sp>
      <p:sp>
        <p:nvSpPr>
          <p:cNvPr id="3" name="Text Placeholder 2"/>
          <p:cNvSpPr>
            <a:spLocks noGrp="1"/>
          </p:cNvSpPr>
          <p:nvPr>
            <p:ph type="body" idx="1"/>
          </p:nvPr>
        </p:nvSpPr>
        <p:spPr/>
        <p:txBody>
          <a:bodyPr/>
          <a:lstStyle/>
          <a:p>
            <a:r>
              <a:rPr lang="en-US" dirty="0"/>
              <a:t>Try to figure out what these charts mean. It’s not easy, is it?</a:t>
            </a:r>
          </a:p>
        </p:txBody>
      </p:sp>
      <p:pic>
        <p:nvPicPr>
          <p:cNvPr id="4" name="Picture 3"/>
          <p:cNvPicPr>
            <a:picLocks noChangeAspect="1"/>
          </p:cNvPicPr>
          <p:nvPr/>
        </p:nvPicPr>
        <p:blipFill>
          <a:blip r:embed="rId2"/>
          <a:stretch>
            <a:fillRect/>
          </a:stretch>
        </p:blipFill>
        <p:spPr>
          <a:xfrm>
            <a:off x="703946" y="2583339"/>
            <a:ext cx="7714342" cy="3685741"/>
          </a:xfrm>
          <a:prstGeom prst="rect">
            <a:avLst/>
          </a:prstGeom>
        </p:spPr>
      </p:pic>
      <p:sp>
        <p:nvSpPr>
          <p:cNvPr id="5" name="TextBox 4"/>
          <p:cNvSpPr txBox="1"/>
          <p:nvPr/>
        </p:nvSpPr>
        <p:spPr>
          <a:xfrm>
            <a:off x="127000" y="6269080"/>
            <a:ext cx="9017000" cy="646331"/>
          </a:xfrm>
          <a:prstGeom prst="rect">
            <a:avLst/>
          </a:prstGeom>
          <a:noFill/>
        </p:spPr>
        <p:txBody>
          <a:bodyPr wrap="square" rtlCol="0">
            <a:spAutoFit/>
          </a:bodyPr>
          <a:lstStyle/>
          <a:p>
            <a:r>
              <a:rPr lang="en-US" dirty="0" smtClean="0">
                <a:hlinkClick r:id="rId3"/>
              </a:rPr>
              <a:t>B.C. Campbell and S.S. Wang, “Familial Linkage between Neuropsychiatric Disorders and Intellectual Interests,” </a:t>
            </a:r>
            <a:r>
              <a:rPr lang="en-US" dirty="0" err="1" smtClean="0">
                <a:hlinkClick r:id="rId3"/>
              </a:rPr>
              <a:t>PLoS</a:t>
            </a:r>
            <a:r>
              <a:rPr lang="en-US" dirty="0" smtClean="0">
                <a:hlinkClick r:id="rId3"/>
              </a:rPr>
              <a:t> ONE 7(1): e30405. Accessed Feb. 23, 2012</a:t>
            </a:r>
            <a:endParaRPr lang="en-US" dirty="0"/>
          </a:p>
        </p:txBody>
      </p:sp>
      <p:sp>
        <p:nvSpPr>
          <p:cNvPr id="6" name="Slide Number Placeholder 5"/>
          <p:cNvSpPr>
            <a:spLocks noGrp="1"/>
          </p:cNvSpPr>
          <p:nvPr>
            <p:ph type="sldNum" sz="quarter" idx="4"/>
          </p:nvPr>
        </p:nvSpPr>
        <p:spPr/>
        <p:txBody>
          <a:bodyPr/>
          <a:lstStyle/>
          <a:p>
            <a:fld id="{7AD96CEF-24A8-C74F-A613-1FCB7E72B116}" type="slidenum">
              <a:rPr lang="en-US" smtClean="0"/>
              <a:t>26</a:t>
            </a:fld>
            <a:endParaRPr lang="en-US" dirty="0"/>
          </a:p>
        </p:txBody>
      </p:sp>
    </p:spTree>
    <p:extLst>
      <p:ext uri="{BB962C8B-B14F-4D97-AF65-F5344CB8AC3E}">
        <p14:creationId xmlns:p14="http://schemas.microsoft.com/office/powerpoint/2010/main" val="179169229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Engineers vs. </a:t>
            </a:r>
            <a:r>
              <a:rPr lang="en-US" dirty="0" smtClean="0"/>
              <a:t>Designers</a:t>
            </a:r>
            <a:endParaRPr lang="en-US" dirty="0"/>
          </a:p>
        </p:txBody>
      </p:sp>
      <p:sp>
        <p:nvSpPr>
          <p:cNvPr id="3" name="Text Placeholder 2"/>
          <p:cNvSpPr>
            <a:spLocks noGrp="1"/>
          </p:cNvSpPr>
          <p:nvPr>
            <p:ph type="body" idx="1"/>
          </p:nvPr>
        </p:nvSpPr>
        <p:spPr/>
        <p:txBody>
          <a:bodyPr/>
          <a:lstStyle/>
          <a:p>
            <a:r>
              <a:rPr lang="en-US" dirty="0" smtClean="0"/>
              <a:t>Those </a:t>
            </a:r>
            <a:r>
              <a:rPr lang="en-US" dirty="0"/>
              <a:t>who favor </a:t>
            </a:r>
            <a:r>
              <a:rPr lang="en-US" dirty="0" smtClean="0"/>
              <a:t>a rational</a:t>
            </a:r>
            <a:r>
              <a:rPr lang="en-US" dirty="0"/>
              <a:t>, scientific approach vs. those who consider themselves “</a:t>
            </a:r>
            <a:r>
              <a:rPr lang="en-US" dirty="0" smtClean="0"/>
              <a:t>artists”</a:t>
            </a:r>
            <a:endParaRPr lang="en-US" dirty="0"/>
          </a:p>
        </p:txBody>
      </p:sp>
      <p:pic>
        <p:nvPicPr>
          <p:cNvPr id="4" name="Picture 3"/>
          <p:cNvPicPr>
            <a:picLocks noChangeAspect="1"/>
          </p:cNvPicPr>
          <p:nvPr/>
        </p:nvPicPr>
        <p:blipFill>
          <a:blip r:embed="rId3"/>
          <a:stretch>
            <a:fillRect/>
          </a:stretch>
        </p:blipFill>
        <p:spPr>
          <a:xfrm>
            <a:off x="482602" y="2631967"/>
            <a:ext cx="8236857" cy="4212154"/>
          </a:xfrm>
          <a:prstGeom prst="rect">
            <a:avLst/>
          </a:prstGeom>
        </p:spPr>
      </p:pic>
      <p:sp>
        <p:nvSpPr>
          <p:cNvPr id="5" name="Slide Number Placeholder 4"/>
          <p:cNvSpPr>
            <a:spLocks noGrp="1"/>
          </p:cNvSpPr>
          <p:nvPr>
            <p:ph type="sldNum" sz="quarter" idx="4"/>
          </p:nvPr>
        </p:nvSpPr>
        <p:spPr/>
        <p:txBody>
          <a:bodyPr/>
          <a:lstStyle/>
          <a:p>
            <a:fld id="{7AD96CEF-24A8-C74F-A613-1FCB7E72B116}" type="slidenum">
              <a:rPr lang="en-US" smtClean="0"/>
              <a:t>27</a:t>
            </a:fld>
            <a:endParaRPr lang="en-US" dirty="0"/>
          </a:p>
        </p:txBody>
      </p:sp>
    </p:spTree>
    <p:extLst>
      <p:ext uri="{BB962C8B-B14F-4D97-AF65-F5344CB8AC3E}">
        <p14:creationId xmlns:p14="http://schemas.microsoft.com/office/powerpoint/2010/main" val="555457225"/>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Have some fun with illusions</a:t>
            </a:r>
            <a:endParaRPr lang="en-US" dirty="0"/>
          </a:p>
        </p:txBody>
      </p:sp>
      <p:sp>
        <p:nvSpPr>
          <p:cNvPr id="3" name="Text Placeholder 2"/>
          <p:cNvSpPr>
            <a:spLocks noGrp="1"/>
          </p:cNvSpPr>
          <p:nvPr>
            <p:ph type="body" idx="1"/>
          </p:nvPr>
        </p:nvSpPr>
        <p:spPr/>
        <p:txBody>
          <a:bodyPr/>
          <a:lstStyle/>
          <a:p>
            <a:r>
              <a:rPr lang="en-US" dirty="0"/>
              <a:t>https://</a:t>
            </a:r>
            <a:r>
              <a:rPr lang="en-US" dirty="0" err="1"/>
              <a:t>michaelbach.de</a:t>
            </a:r>
            <a:r>
              <a:rPr lang="en-US" dirty="0"/>
              <a:t>/</a:t>
            </a:r>
            <a:r>
              <a:rPr lang="en-US" dirty="0" err="1"/>
              <a:t>ot</a:t>
            </a:r>
            <a:r>
              <a:rPr lang="en-US" dirty="0"/>
              <a:t>/</a:t>
            </a:r>
          </a:p>
        </p:txBody>
      </p:sp>
      <p:sp>
        <p:nvSpPr>
          <p:cNvPr id="4" name="Slide Number Placeholder 3"/>
          <p:cNvSpPr>
            <a:spLocks noGrp="1"/>
          </p:cNvSpPr>
          <p:nvPr>
            <p:ph type="sldNum" sz="quarter" idx="4"/>
          </p:nvPr>
        </p:nvSpPr>
        <p:spPr/>
        <p:txBody>
          <a:bodyPr/>
          <a:lstStyle/>
          <a:p>
            <a:fld id="{7AD96CEF-24A8-C74F-A613-1FCB7E72B116}" type="slidenum">
              <a:rPr lang="uk-UA" smtClean="0"/>
              <a:pPr/>
              <a:t>28</a:t>
            </a:fld>
            <a:endParaRPr lang="uk-UA" dirty="0"/>
          </a:p>
        </p:txBody>
      </p:sp>
      <p:pic>
        <p:nvPicPr>
          <p:cNvPr id="5" name="Picture 4" descr="Screen Shot 2022-01-01 at 8.15.0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678" y="2553204"/>
            <a:ext cx="4416628" cy="3481277"/>
          </a:xfrm>
          <a:prstGeom prst="rect">
            <a:avLst/>
          </a:prstGeom>
        </p:spPr>
      </p:pic>
    </p:spTree>
    <p:extLst>
      <p:ext uri="{BB962C8B-B14F-4D97-AF65-F5344CB8AC3E}">
        <p14:creationId xmlns:p14="http://schemas.microsoft.com/office/powerpoint/2010/main" val="740201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Hockey Stick Chart Qualities</a:t>
            </a:r>
          </a:p>
        </p:txBody>
      </p:sp>
      <p:sp>
        <p:nvSpPr>
          <p:cNvPr id="3" name="Text Placeholder 2"/>
          <p:cNvSpPr>
            <a:spLocks noGrp="1"/>
          </p:cNvSpPr>
          <p:nvPr>
            <p:ph type="body" idx="1"/>
          </p:nvPr>
        </p:nvSpPr>
        <p:spPr/>
        <p:txBody>
          <a:bodyPr/>
          <a:lstStyle/>
          <a:p>
            <a:r>
              <a:rPr lang="en-US" sz="2400" i="1" dirty="0">
                <a:solidFill>
                  <a:srgbClr val="660066"/>
                </a:solidFill>
              </a:rPr>
              <a:t>Truthful</a:t>
            </a:r>
            <a:r>
              <a:rPr lang="en-US" sz="2400" dirty="0"/>
              <a:t>, as it’s based on thorough and honest research.</a:t>
            </a:r>
          </a:p>
          <a:p>
            <a:r>
              <a:rPr lang="en-US" sz="2400" i="1" dirty="0">
                <a:solidFill>
                  <a:srgbClr val="660066"/>
                </a:solidFill>
              </a:rPr>
              <a:t>Functional</a:t>
            </a:r>
            <a:r>
              <a:rPr lang="en-US" sz="2400" dirty="0"/>
              <a:t>, as it constitutes an accurate depiction of the data, and it’s built in a way that lets people do meaningful operations based on it (seeing change in time).</a:t>
            </a:r>
          </a:p>
          <a:p>
            <a:r>
              <a:rPr lang="en-US" sz="2400" i="1" dirty="0">
                <a:solidFill>
                  <a:srgbClr val="660066"/>
                </a:solidFill>
              </a:rPr>
              <a:t>Beautiful</a:t>
            </a:r>
            <a:r>
              <a:rPr lang="en-US" sz="2400" dirty="0"/>
              <a:t>, in the sense of being attractive, intriguing, and even aesthetically pleasing for its intended audience </a:t>
            </a:r>
            <a:r>
              <a:rPr lang="mr-IN" sz="2400" dirty="0"/>
              <a:t>–</a:t>
            </a:r>
            <a:r>
              <a:rPr lang="en-US" sz="2400" dirty="0"/>
              <a:t> scientists, general public.</a:t>
            </a:r>
          </a:p>
          <a:p>
            <a:r>
              <a:rPr lang="en-US" sz="2400" i="1" dirty="0">
                <a:solidFill>
                  <a:srgbClr val="660066"/>
                </a:solidFill>
              </a:rPr>
              <a:t>Insightful</a:t>
            </a:r>
            <a:r>
              <a:rPr lang="en-US" sz="2400" dirty="0"/>
              <a:t>, as it reveals evidence that we would have a hard time seeing otherwise.</a:t>
            </a:r>
          </a:p>
          <a:p>
            <a:r>
              <a:rPr lang="en-US" sz="2400" i="1" dirty="0">
                <a:solidFill>
                  <a:srgbClr val="660066"/>
                </a:solidFill>
              </a:rPr>
              <a:t>Enlightening</a:t>
            </a:r>
            <a:r>
              <a:rPr lang="en-US" sz="2400" dirty="0"/>
              <a:t> because if we grasp and accept the evidence it depicts, it will change our minds for the better.</a:t>
            </a:r>
          </a:p>
        </p:txBody>
      </p:sp>
      <p:sp>
        <p:nvSpPr>
          <p:cNvPr id="4" name="Slide Number Placeholder 3"/>
          <p:cNvSpPr>
            <a:spLocks noGrp="1"/>
          </p:cNvSpPr>
          <p:nvPr>
            <p:ph type="sldNum" sz="quarter" idx="4"/>
          </p:nvPr>
        </p:nvSpPr>
        <p:spPr/>
        <p:txBody>
          <a:bodyPr/>
          <a:lstStyle/>
          <a:p>
            <a:fld id="{7AD96CEF-24A8-C74F-A613-1FCB7E72B116}" type="slidenum">
              <a:rPr lang="en-US" smtClean="0"/>
              <a:t>3</a:t>
            </a:fld>
            <a:endParaRPr lang="en-US" dirty="0"/>
          </a:p>
        </p:txBody>
      </p:sp>
    </p:spTree>
    <p:extLst>
      <p:ext uri="{BB962C8B-B14F-4D97-AF65-F5344CB8AC3E}">
        <p14:creationId xmlns:p14="http://schemas.microsoft.com/office/powerpoint/2010/main" val="404950759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a:spLocks noGrp="1"/>
          </p:cNvSpPr>
          <p:nvPr>
            <p:ph type="title"/>
          </p:nvPr>
        </p:nvSpPr>
        <p:spPr>
          <a:prstGeom prst="rect">
            <a:avLst/>
          </a:prstGeom>
          <a:noFill/>
          <a:ln>
            <a:noFill/>
          </a:ln>
        </p:spPr>
        <p:txBody>
          <a:bodyPr lIns="57589" tIns="28786" rIns="57589" bIns="28786" anchor="t" anchorCtr="0">
            <a:noAutofit/>
          </a:bodyPr>
          <a:lstStyle/>
          <a:p>
            <a:pPr>
              <a:buSzPct val="25000"/>
            </a:pPr>
            <a:r>
              <a:rPr lang="en-US" sz="3600" dirty="0">
                <a:latin typeface="Gill Sans"/>
                <a:cs typeface="Gill Sans"/>
              </a:rPr>
              <a:t>Qualities of a Great Visualization</a:t>
            </a:r>
          </a:p>
        </p:txBody>
      </p:sp>
      <p:sp>
        <p:nvSpPr>
          <p:cNvPr id="209" name="Shape 209"/>
          <p:cNvSpPr txBox="1">
            <a:spLocks noGrp="1"/>
          </p:cNvSpPr>
          <p:nvPr>
            <p:ph type="body" idx="1"/>
          </p:nvPr>
        </p:nvSpPr>
        <p:spPr>
          <a:xfrm>
            <a:off x="457201" y="1643200"/>
            <a:ext cx="8567270" cy="4391281"/>
          </a:xfrm>
          <a:prstGeom prst="rect">
            <a:avLst/>
          </a:prstGeom>
          <a:noFill/>
          <a:ln>
            <a:noFill/>
          </a:ln>
        </p:spPr>
        <p:txBody>
          <a:bodyPr lIns="57589" tIns="28786" rIns="57589" bIns="28786" anchor="t" anchorCtr="0">
            <a:noAutofit/>
          </a:bodyPr>
          <a:lstStyle/>
          <a:p>
            <a:pPr marL="511996" indent="-511996">
              <a:spcBef>
                <a:spcPts val="0"/>
              </a:spcBef>
              <a:buFont typeface="Arial"/>
              <a:buAutoNum type="arabicPeriod"/>
            </a:pPr>
            <a:r>
              <a:rPr lang="en-US" sz="2400" b="1" dirty="0"/>
              <a:t>Truthful</a:t>
            </a:r>
          </a:p>
          <a:p>
            <a:pPr marL="831993" lvl="1" indent="-320011"/>
            <a:r>
              <a:rPr lang="en-US" dirty="0"/>
              <a:t>Be aware of your actions when cleaning, summarizing and manipulating data and ensure you aren’t</a:t>
            </a:r>
          </a:p>
          <a:p>
            <a:pPr marL="1279988" lvl="2" indent="-256022"/>
            <a:r>
              <a:rPr lang="en-US" dirty="0"/>
              <a:t>Misleading yourself (self deception</a:t>
            </a:r>
            <a:r>
              <a:rPr lang="en-US" dirty="0" smtClean="0"/>
              <a:t>) and your </a:t>
            </a:r>
            <a:r>
              <a:rPr lang="en-US" dirty="0"/>
              <a:t>audience</a:t>
            </a:r>
          </a:p>
        </p:txBody>
      </p:sp>
      <p:pic>
        <p:nvPicPr>
          <p:cNvPr id="2" name="Picture 1"/>
          <p:cNvPicPr>
            <a:picLocks noChangeAspect="1"/>
          </p:cNvPicPr>
          <p:nvPr/>
        </p:nvPicPr>
        <p:blipFill>
          <a:blip r:embed="rId3"/>
          <a:stretch>
            <a:fillRect/>
          </a:stretch>
        </p:blipFill>
        <p:spPr>
          <a:xfrm>
            <a:off x="4362819" y="3358147"/>
            <a:ext cx="4784166" cy="3335502"/>
          </a:xfrm>
          <a:prstGeom prst="rect">
            <a:avLst/>
          </a:prstGeom>
        </p:spPr>
      </p:pic>
      <p:sp>
        <p:nvSpPr>
          <p:cNvPr id="3" name="Oval Callout 2"/>
          <p:cNvSpPr/>
          <p:nvPr/>
        </p:nvSpPr>
        <p:spPr>
          <a:xfrm>
            <a:off x="0" y="3720353"/>
            <a:ext cx="3466348" cy="1942353"/>
          </a:xfrm>
          <a:prstGeom prst="wedgeEllipseCallout">
            <a:avLst>
              <a:gd name="adj1" fmla="val 88219"/>
              <a:gd name="adj2" fmla="val 61731"/>
            </a:avLst>
          </a:prstGeom>
          <a:solidFill>
            <a:srgbClr val="10804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Can you tell what is fishy in 10 seconds?</a:t>
            </a:r>
            <a:endParaRPr lang="en-US" dirty="0"/>
          </a:p>
        </p:txBody>
      </p:sp>
      <p:sp>
        <p:nvSpPr>
          <p:cNvPr id="4" name="Slide Number Placeholder 3"/>
          <p:cNvSpPr>
            <a:spLocks noGrp="1"/>
          </p:cNvSpPr>
          <p:nvPr>
            <p:ph type="sldNum" sz="quarter" idx="4"/>
          </p:nvPr>
        </p:nvSpPr>
        <p:spPr/>
        <p:txBody>
          <a:bodyPr/>
          <a:lstStyle/>
          <a:p>
            <a:fld id="{7AD96CEF-24A8-C74F-A613-1FCB7E72B116}" type="slidenum">
              <a:rPr lang="en-US" smtClean="0"/>
              <a:t>4</a:t>
            </a:fld>
            <a:endParaRPr lang="en-US" dirty="0"/>
          </a:p>
        </p:txBody>
      </p:sp>
    </p:spTree>
    <p:extLst>
      <p:ext uri="{BB962C8B-B14F-4D97-AF65-F5344CB8AC3E}">
        <p14:creationId xmlns:p14="http://schemas.microsoft.com/office/powerpoint/2010/main" val="198008379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latin typeface="Gill Sans"/>
                <a:cs typeface="Gill Sans"/>
              </a:rPr>
              <a:t>Qualities of a Great Visualization</a:t>
            </a:r>
            <a:endParaRPr lang="en-US" sz="3600" dirty="0"/>
          </a:p>
        </p:txBody>
      </p:sp>
      <p:sp>
        <p:nvSpPr>
          <p:cNvPr id="3" name="Text Placeholder 2"/>
          <p:cNvSpPr>
            <a:spLocks noGrp="1"/>
          </p:cNvSpPr>
          <p:nvPr>
            <p:ph type="body" idx="1"/>
          </p:nvPr>
        </p:nvSpPr>
        <p:spPr/>
        <p:txBody>
          <a:bodyPr/>
          <a:lstStyle/>
          <a:p>
            <a:r>
              <a:rPr lang="en-US" dirty="0" smtClean="0"/>
              <a:t>You may not be lying, but you may not be telling the whole truth. </a:t>
            </a:r>
          </a:p>
          <a:p>
            <a:r>
              <a:rPr lang="en-US" dirty="0" smtClean="0"/>
              <a:t>Line graph with 1998 gives the complete picture.</a:t>
            </a:r>
            <a:endParaRPr lang="en-US" dirty="0"/>
          </a:p>
        </p:txBody>
      </p:sp>
      <p:pic>
        <p:nvPicPr>
          <p:cNvPr id="4" name="Picture 3"/>
          <p:cNvPicPr>
            <a:picLocks noChangeAspect="1"/>
          </p:cNvPicPr>
          <p:nvPr/>
        </p:nvPicPr>
        <p:blipFill>
          <a:blip r:embed="rId2"/>
          <a:stretch>
            <a:fillRect/>
          </a:stretch>
        </p:blipFill>
        <p:spPr>
          <a:xfrm>
            <a:off x="5020236" y="3406247"/>
            <a:ext cx="4126750" cy="3405165"/>
          </a:xfrm>
          <a:prstGeom prst="rect">
            <a:avLst/>
          </a:prstGeom>
        </p:spPr>
      </p:pic>
      <p:pic>
        <p:nvPicPr>
          <p:cNvPr id="5" name="Picture 4"/>
          <p:cNvPicPr>
            <a:picLocks noChangeAspect="1"/>
          </p:cNvPicPr>
          <p:nvPr/>
        </p:nvPicPr>
        <p:blipFill>
          <a:blip r:embed="rId3"/>
          <a:stretch>
            <a:fillRect/>
          </a:stretch>
        </p:blipFill>
        <p:spPr>
          <a:xfrm>
            <a:off x="0" y="3416147"/>
            <a:ext cx="4784166" cy="3335502"/>
          </a:xfrm>
          <a:prstGeom prst="rect">
            <a:avLst/>
          </a:prstGeom>
        </p:spPr>
      </p:pic>
      <p:sp>
        <p:nvSpPr>
          <p:cNvPr id="6" name="Slide Number Placeholder 5"/>
          <p:cNvSpPr>
            <a:spLocks noGrp="1"/>
          </p:cNvSpPr>
          <p:nvPr>
            <p:ph type="sldNum" sz="quarter" idx="4"/>
          </p:nvPr>
        </p:nvSpPr>
        <p:spPr/>
        <p:txBody>
          <a:bodyPr/>
          <a:lstStyle/>
          <a:p>
            <a:fld id="{7AD96CEF-24A8-C74F-A613-1FCB7E72B116}" type="slidenum">
              <a:rPr lang="en-US" smtClean="0"/>
              <a:t>5</a:t>
            </a:fld>
            <a:endParaRPr lang="en-US" dirty="0"/>
          </a:p>
        </p:txBody>
      </p:sp>
    </p:spTree>
    <p:extLst>
      <p:ext uri="{BB962C8B-B14F-4D97-AF65-F5344CB8AC3E}">
        <p14:creationId xmlns:p14="http://schemas.microsoft.com/office/powerpoint/2010/main" val="296694038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latin typeface="Gill Sans"/>
                <a:cs typeface="Gill Sans"/>
              </a:rPr>
              <a:t>Qualities of a Great Visualization</a:t>
            </a:r>
            <a:endParaRPr lang="en-US" sz="3600" dirty="0"/>
          </a:p>
        </p:txBody>
      </p:sp>
      <p:sp>
        <p:nvSpPr>
          <p:cNvPr id="3" name="Text Placeholder 2"/>
          <p:cNvSpPr>
            <a:spLocks noGrp="1"/>
          </p:cNvSpPr>
          <p:nvPr>
            <p:ph type="body" idx="1"/>
          </p:nvPr>
        </p:nvSpPr>
        <p:spPr/>
        <p:txBody>
          <a:bodyPr/>
          <a:lstStyle/>
          <a:p>
            <a:r>
              <a:rPr lang="en-US" dirty="0" smtClean="0"/>
              <a:t>“</a:t>
            </a:r>
            <a:r>
              <a:rPr lang="en-US" dirty="0"/>
              <a:t>If you double the axes, you can double the mischief. Using two vertical axes and omitting zero from either or both opens a statistical beauty parlor with many cosmetic possibilities</a:t>
            </a:r>
            <a:r>
              <a:rPr lang="en-US" dirty="0" smtClean="0"/>
              <a:t>.”--</a:t>
            </a:r>
            <a:r>
              <a:rPr lang="en-US" dirty="0"/>
              <a:t>Gary Smith </a:t>
            </a:r>
          </a:p>
        </p:txBody>
      </p:sp>
      <p:pic>
        <p:nvPicPr>
          <p:cNvPr id="4" name="Picture 3"/>
          <p:cNvPicPr>
            <a:picLocks noChangeAspect="1"/>
          </p:cNvPicPr>
          <p:nvPr/>
        </p:nvPicPr>
        <p:blipFill>
          <a:blip r:embed="rId3"/>
          <a:stretch>
            <a:fillRect/>
          </a:stretch>
        </p:blipFill>
        <p:spPr>
          <a:xfrm>
            <a:off x="265204" y="3596979"/>
            <a:ext cx="4062382" cy="3262406"/>
          </a:xfrm>
          <a:prstGeom prst="rect">
            <a:avLst/>
          </a:prstGeom>
        </p:spPr>
      </p:pic>
      <p:pic>
        <p:nvPicPr>
          <p:cNvPr id="5" name="Picture 4"/>
          <p:cNvPicPr>
            <a:picLocks noChangeAspect="1"/>
          </p:cNvPicPr>
          <p:nvPr/>
        </p:nvPicPr>
        <p:blipFill>
          <a:blip r:embed="rId4"/>
          <a:stretch>
            <a:fillRect/>
          </a:stretch>
        </p:blipFill>
        <p:spPr>
          <a:xfrm>
            <a:off x="4897986" y="3596979"/>
            <a:ext cx="4024884" cy="3262406"/>
          </a:xfrm>
          <a:prstGeom prst="rect">
            <a:avLst/>
          </a:prstGeom>
        </p:spPr>
      </p:pic>
      <p:sp>
        <p:nvSpPr>
          <p:cNvPr id="6" name="Slide Number Placeholder 5"/>
          <p:cNvSpPr>
            <a:spLocks noGrp="1"/>
          </p:cNvSpPr>
          <p:nvPr>
            <p:ph type="sldNum" sz="quarter" idx="4"/>
          </p:nvPr>
        </p:nvSpPr>
        <p:spPr/>
        <p:txBody>
          <a:bodyPr/>
          <a:lstStyle/>
          <a:p>
            <a:fld id="{7AD96CEF-24A8-C74F-A613-1FCB7E72B116}" type="slidenum">
              <a:rPr lang="en-US" smtClean="0"/>
              <a:t>6</a:t>
            </a:fld>
            <a:endParaRPr lang="en-US" dirty="0"/>
          </a:p>
        </p:txBody>
      </p:sp>
    </p:spTree>
    <p:extLst>
      <p:ext uri="{BB962C8B-B14F-4D97-AF65-F5344CB8AC3E}">
        <p14:creationId xmlns:p14="http://schemas.microsoft.com/office/powerpoint/2010/main" val="242995495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a:spLocks noGrp="1"/>
          </p:cNvSpPr>
          <p:nvPr>
            <p:ph type="title"/>
          </p:nvPr>
        </p:nvSpPr>
        <p:spPr>
          <a:prstGeom prst="rect">
            <a:avLst/>
          </a:prstGeom>
          <a:noFill/>
          <a:ln>
            <a:noFill/>
          </a:ln>
        </p:spPr>
        <p:txBody>
          <a:bodyPr lIns="57589" tIns="28786" rIns="57589" bIns="28786" anchor="t" anchorCtr="0">
            <a:noAutofit/>
          </a:bodyPr>
          <a:lstStyle/>
          <a:p>
            <a:pPr>
              <a:buSzPct val="25000"/>
            </a:pPr>
            <a:r>
              <a:rPr lang="en-US" sz="3400" dirty="0">
                <a:latin typeface="Gill Sans"/>
                <a:cs typeface="Gill Sans"/>
              </a:rPr>
              <a:t>Qualities of a Great Visualization</a:t>
            </a:r>
          </a:p>
        </p:txBody>
      </p:sp>
      <p:sp>
        <p:nvSpPr>
          <p:cNvPr id="209" name="Shape 209"/>
          <p:cNvSpPr txBox="1">
            <a:spLocks noGrp="1"/>
          </p:cNvSpPr>
          <p:nvPr>
            <p:ph type="body" idx="1"/>
          </p:nvPr>
        </p:nvSpPr>
        <p:spPr>
          <a:xfrm>
            <a:off x="457201" y="1643200"/>
            <a:ext cx="8567270" cy="4391281"/>
          </a:xfrm>
          <a:prstGeom prst="rect">
            <a:avLst/>
          </a:prstGeom>
          <a:noFill/>
          <a:ln>
            <a:noFill/>
          </a:ln>
        </p:spPr>
        <p:txBody>
          <a:bodyPr lIns="57589" tIns="28786" rIns="57589" bIns="28786" anchor="t" anchorCtr="0">
            <a:noAutofit/>
          </a:bodyPr>
          <a:lstStyle/>
          <a:p>
            <a:pPr marL="514350" indent="-514350">
              <a:spcBef>
                <a:spcPts val="0"/>
              </a:spcBef>
              <a:buFont typeface="+mj-lt"/>
              <a:buAutoNum type="arabicPeriod" startAt="2"/>
            </a:pPr>
            <a:r>
              <a:rPr lang="en-US" sz="2400" b="1" dirty="0"/>
              <a:t>Functionality</a:t>
            </a:r>
          </a:p>
          <a:p>
            <a:pPr marL="962302" lvl="1" indent="-514350">
              <a:spcBef>
                <a:spcPts val="0"/>
              </a:spcBef>
            </a:pPr>
            <a:r>
              <a:rPr lang="en-US" dirty="0"/>
              <a:t>If getting your information right is the most important step in creating any visualization, the second one is helping the audience interpret it correctly</a:t>
            </a:r>
            <a:r>
              <a:rPr lang="en-US" dirty="0" smtClean="0"/>
              <a:t>.</a:t>
            </a:r>
          </a:p>
          <a:p>
            <a:pPr marL="962302" lvl="1" indent="-514350">
              <a:spcBef>
                <a:spcPts val="0"/>
              </a:spcBef>
            </a:pPr>
            <a:endParaRPr lang="en-US" dirty="0"/>
          </a:p>
          <a:p>
            <a:pPr marL="962302" lvl="1" indent="-514350">
              <a:spcBef>
                <a:spcPts val="0"/>
              </a:spcBef>
            </a:pPr>
            <a:endParaRPr lang="en-US" dirty="0" smtClean="0"/>
          </a:p>
          <a:p>
            <a:pPr marL="962302" lvl="1" indent="-514350">
              <a:spcBef>
                <a:spcPts val="0"/>
              </a:spcBef>
            </a:pPr>
            <a:endParaRPr lang="en-US" dirty="0"/>
          </a:p>
          <a:p>
            <a:pPr marL="962302" lvl="1" indent="-514350">
              <a:spcBef>
                <a:spcPts val="0"/>
              </a:spcBef>
            </a:pPr>
            <a:endParaRPr lang="en-US" dirty="0" smtClean="0"/>
          </a:p>
          <a:p>
            <a:pPr marL="962302" lvl="1" indent="-514350">
              <a:spcBef>
                <a:spcPts val="0"/>
              </a:spcBef>
            </a:pPr>
            <a:endParaRPr lang="en-US" dirty="0"/>
          </a:p>
          <a:p>
            <a:pPr marL="962302" lvl="1" indent="-514350">
              <a:spcBef>
                <a:spcPts val="0"/>
              </a:spcBef>
            </a:pPr>
            <a:endParaRPr lang="en-US" dirty="0" smtClean="0"/>
          </a:p>
          <a:p>
            <a:pPr marL="962302" lvl="1" indent="-514350">
              <a:spcBef>
                <a:spcPts val="0"/>
              </a:spcBef>
            </a:pPr>
            <a:endParaRPr lang="en-US" dirty="0"/>
          </a:p>
          <a:p>
            <a:pPr marL="962302" lvl="1" indent="-514350">
              <a:spcBef>
                <a:spcPts val="0"/>
              </a:spcBef>
            </a:pPr>
            <a:endParaRPr lang="en-US" dirty="0" smtClean="0"/>
          </a:p>
          <a:p>
            <a:pPr marL="447952" lvl="1" indent="0">
              <a:spcBef>
                <a:spcPts val="0"/>
              </a:spcBef>
              <a:buNone/>
            </a:pPr>
            <a:endParaRPr lang="en-US" dirty="0" smtClean="0"/>
          </a:p>
          <a:p>
            <a:pPr marL="962302" lvl="1" indent="-514350">
              <a:spcBef>
                <a:spcPts val="0"/>
              </a:spcBef>
            </a:pPr>
            <a:r>
              <a:rPr lang="en-US" dirty="0"/>
              <a:t>Try to compare the popularity of hip-hop in 1994 and in </a:t>
            </a:r>
            <a:r>
              <a:rPr lang="en-US" dirty="0" smtClean="0"/>
              <a:t>2014.</a:t>
            </a:r>
          </a:p>
          <a:p>
            <a:pPr marL="962302" lvl="1" indent="-514350">
              <a:spcBef>
                <a:spcPts val="0"/>
              </a:spcBef>
            </a:pPr>
            <a:r>
              <a:rPr lang="en-US" dirty="0" smtClean="0"/>
              <a:t>Were country </a:t>
            </a:r>
            <a:r>
              <a:rPr lang="en-US" dirty="0"/>
              <a:t>and classic music </a:t>
            </a:r>
            <a:r>
              <a:rPr lang="en-US" dirty="0" smtClean="0"/>
              <a:t>equally popular in 2014, too?</a:t>
            </a:r>
            <a:endParaRPr lang="en-US" dirty="0"/>
          </a:p>
        </p:txBody>
      </p:sp>
      <p:pic>
        <p:nvPicPr>
          <p:cNvPr id="4" name="Picture 3"/>
          <p:cNvPicPr>
            <a:picLocks noChangeAspect="1"/>
          </p:cNvPicPr>
          <p:nvPr/>
        </p:nvPicPr>
        <p:blipFill>
          <a:blip r:embed="rId3"/>
          <a:stretch>
            <a:fillRect/>
          </a:stretch>
        </p:blipFill>
        <p:spPr>
          <a:xfrm>
            <a:off x="2644588" y="2794002"/>
            <a:ext cx="5715000" cy="3263265"/>
          </a:xfrm>
          <a:prstGeom prst="rect">
            <a:avLst/>
          </a:prstGeom>
        </p:spPr>
      </p:pic>
      <p:sp>
        <p:nvSpPr>
          <p:cNvPr id="2" name="Slide Number Placeholder 1"/>
          <p:cNvSpPr>
            <a:spLocks noGrp="1"/>
          </p:cNvSpPr>
          <p:nvPr>
            <p:ph type="sldNum" sz="quarter" idx="4"/>
          </p:nvPr>
        </p:nvSpPr>
        <p:spPr/>
        <p:txBody>
          <a:bodyPr/>
          <a:lstStyle/>
          <a:p>
            <a:fld id="{7AD96CEF-24A8-C74F-A613-1FCB7E72B116}" type="slidenum">
              <a:rPr lang="en-US" smtClean="0"/>
              <a:t>7</a:t>
            </a:fld>
            <a:endParaRPr lang="en-US" dirty="0"/>
          </a:p>
        </p:txBody>
      </p:sp>
    </p:spTree>
    <p:extLst>
      <p:ext uri="{BB962C8B-B14F-4D97-AF65-F5344CB8AC3E}">
        <p14:creationId xmlns:p14="http://schemas.microsoft.com/office/powerpoint/2010/main" val="99055604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latin typeface="Gill Sans"/>
                <a:cs typeface="Gill Sans"/>
              </a:rPr>
              <a:t>Qualities of a Great Visualization</a:t>
            </a:r>
            <a:endParaRPr lang="en-US" sz="3600" dirty="0"/>
          </a:p>
        </p:txBody>
      </p:sp>
      <p:sp>
        <p:nvSpPr>
          <p:cNvPr id="3" name="Text Placeholder 2"/>
          <p:cNvSpPr>
            <a:spLocks noGrp="1"/>
          </p:cNvSpPr>
          <p:nvPr>
            <p:ph type="body" idx="1"/>
          </p:nvPr>
        </p:nvSpPr>
        <p:spPr/>
        <p:txBody>
          <a:bodyPr/>
          <a:lstStyle/>
          <a:p>
            <a:r>
              <a:rPr lang="en-US" dirty="0"/>
              <a:t>A slope chart is much better </a:t>
            </a:r>
            <a:endParaRPr lang="en-US" dirty="0" smtClean="0"/>
          </a:p>
          <a:p>
            <a:pPr marL="177778" indent="0">
              <a:buNone/>
            </a:pPr>
            <a:r>
              <a:rPr lang="en-US" dirty="0"/>
              <a:t> </a:t>
            </a:r>
            <a:r>
              <a:rPr lang="en-US" dirty="0" smtClean="0"/>
              <a:t> to </a:t>
            </a:r>
            <a:r>
              <a:rPr lang="en-US" dirty="0"/>
              <a:t>represent change between </a:t>
            </a:r>
            <a:endParaRPr lang="en-US" dirty="0" smtClean="0"/>
          </a:p>
          <a:p>
            <a:pPr marL="177778" indent="0">
              <a:buNone/>
            </a:pPr>
            <a:r>
              <a:rPr lang="en-US" dirty="0"/>
              <a:t> </a:t>
            </a:r>
            <a:r>
              <a:rPr lang="en-US" dirty="0" smtClean="0"/>
              <a:t> two </a:t>
            </a:r>
            <a:r>
              <a:rPr lang="en-US" dirty="0"/>
              <a:t>points in time.</a:t>
            </a:r>
          </a:p>
        </p:txBody>
      </p:sp>
      <p:pic>
        <p:nvPicPr>
          <p:cNvPr id="4" name="Picture 3"/>
          <p:cNvPicPr>
            <a:picLocks noChangeAspect="1"/>
          </p:cNvPicPr>
          <p:nvPr/>
        </p:nvPicPr>
        <p:blipFill>
          <a:blip r:embed="rId3"/>
          <a:stretch>
            <a:fillRect/>
          </a:stretch>
        </p:blipFill>
        <p:spPr>
          <a:xfrm>
            <a:off x="5824865" y="1807882"/>
            <a:ext cx="3305051" cy="5050117"/>
          </a:xfrm>
          <a:prstGeom prst="rect">
            <a:avLst/>
          </a:prstGeom>
        </p:spPr>
      </p:pic>
      <p:pic>
        <p:nvPicPr>
          <p:cNvPr id="5" name="Picture 4"/>
          <p:cNvPicPr>
            <a:picLocks noChangeAspect="1"/>
          </p:cNvPicPr>
          <p:nvPr/>
        </p:nvPicPr>
        <p:blipFill>
          <a:blip r:embed="rId4"/>
          <a:stretch>
            <a:fillRect/>
          </a:stretch>
        </p:blipFill>
        <p:spPr>
          <a:xfrm>
            <a:off x="-14941" y="3466352"/>
            <a:ext cx="5931647" cy="3386971"/>
          </a:xfrm>
          <a:prstGeom prst="rect">
            <a:avLst/>
          </a:prstGeom>
        </p:spPr>
      </p:pic>
      <p:sp>
        <p:nvSpPr>
          <p:cNvPr id="6" name="Slide Number Placeholder 5"/>
          <p:cNvSpPr>
            <a:spLocks noGrp="1"/>
          </p:cNvSpPr>
          <p:nvPr>
            <p:ph type="sldNum" sz="quarter" idx="4"/>
          </p:nvPr>
        </p:nvSpPr>
        <p:spPr/>
        <p:txBody>
          <a:bodyPr/>
          <a:lstStyle/>
          <a:p>
            <a:fld id="{7AD96CEF-24A8-C74F-A613-1FCB7E72B116}" type="slidenum">
              <a:rPr lang="en-US" smtClean="0"/>
              <a:t>8</a:t>
            </a:fld>
            <a:endParaRPr lang="en-US" dirty="0"/>
          </a:p>
        </p:txBody>
      </p:sp>
    </p:spTree>
    <p:extLst>
      <p:ext uri="{BB962C8B-B14F-4D97-AF65-F5344CB8AC3E}">
        <p14:creationId xmlns:p14="http://schemas.microsoft.com/office/powerpoint/2010/main" val="113554419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Qualities of a Great Visualization</a:t>
            </a:r>
          </a:p>
        </p:txBody>
      </p:sp>
      <p:sp>
        <p:nvSpPr>
          <p:cNvPr id="3" name="Text Placeholder 2"/>
          <p:cNvSpPr>
            <a:spLocks noGrp="1"/>
          </p:cNvSpPr>
          <p:nvPr>
            <p:ph type="body" idx="1"/>
          </p:nvPr>
        </p:nvSpPr>
        <p:spPr/>
        <p:txBody>
          <a:bodyPr/>
          <a:lstStyle/>
          <a:p>
            <a:pPr marL="692128" indent="-514350" algn="l">
              <a:buFont typeface="+mj-lt"/>
              <a:buAutoNum type="arabicPeriod" startAt="3"/>
            </a:pPr>
            <a:r>
              <a:rPr lang="en-US" sz="2400" b="1" dirty="0"/>
              <a:t>Beauty</a:t>
            </a:r>
          </a:p>
        </p:txBody>
      </p:sp>
      <p:sp>
        <p:nvSpPr>
          <p:cNvPr id="8" name="Text Placeholder 7"/>
          <p:cNvSpPr>
            <a:spLocks noGrp="1"/>
          </p:cNvSpPr>
          <p:nvPr>
            <p:ph type="body" idx="2"/>
          </p:nvPr>
        </p:nvSpPr>
        <p:spPr>
          <a:xfrm>
            <a:off x="457200" y="2080498"/>
            <a:ext cx="4562290" cy="3951287"/>
          </a:xfrm>
        </p:spPr>
        <p:txBody>
          <a:bodyPr/>
          <a:lstStyle/>
          <a:p>
            <a:r>
              <a:rPr lang="en-US" sz="2400" b="0" dirty="0" smtClean="0"/>
              <a:t>What </a:t>
            </a:r>
            <a:r>
              <a:rPr lang="en-US" sz="2400" b="0" dirty="0"/>
              <a:t>matters isn’t if the objects of our creation are beautiful or not per se, but if they are experienced as beautiful by as many people as possible</a:t>
            </a:r>
            <a:r>
              <a:rPr lang="en-US" sz="2400" b="0" dirty="0" smtClean="0"/>
              <a:t>.</a:t>
            </a:r>
          </a:p>
          <a:p>
            <a:r>
              <a:rPr lang="en-US" sz="2400" b="0" dirty="0"/>
              <a:t>“Art moves us because it is beautiful, and it is beautiful because it means something. It can be meaningful without being beautiful; but to be beautiful it must be meaningful.</a:t>
            </a:r>
            <a:r>
              <a:rPr lang="en-US" sz="2400" b="0" dirty="0" smtClean="0"/>
              <a:t>”      		-</a:t>
            </a:r>
            <a:r>
              <a:rPr lang="en-US" sz="2400" b="0" dirty="0"/>
              <a:t>-Roger </a:t>
            </a:r>
            <a:r>
              <a:rPr lang="en-US" sz="2400" b="0" dirty="0" err="1"/>
              <a:t>Scruton</a:t>
            </a:r>
            <a:endParaRPr lang="en-US" sz="2400" b="0" dirty="0"/>
          </a:p>
          <a:p>
            <a:endParaRPr lang="en-US" sz="2400" dirty="0"/>
          </a:p>
        </p:txBody>
      </p:sp>
      <p:pic>
        <p:nvPicPr>
          <p:cNvPr id="7" name="Picture 6"/>
          <p:cNvPicPr>
            <a:picLocks noChangeAspect="1"/>
          </p:cNvPicPr>
          <p:nvPr/>
        </p:nvPicPr>
        <p:blipFill>
          <a:blip r:embed="rId3"/>
          <a:stretch>
            <a:fillRect/>
          </a:stretch>
        </p:blipFill>
        <p:spPr>
          <a:xfrm>
            <a:off x="5019490" y="1251023"/>
            <a:ext cx="4124509" cy="5774313"/>
          </a:xfrm>
          <a:prstGeom prst="rect">
            <a:avLst/>
          </a:prstGeom>
        </p:spPr>
      </p:pic>
      <p:sp>
        <p:nvSpPr>
          <p:cNvPr id="4" name="Slide Number Placeholder 3"/>
          <p:cNvSpPr>
            <a:spLocks noGrp="1"/>
          </p:cNvSpPr>
          <p:nvPr>
            <p:ph type="sldNum" sz="quarter" idx="10"/>
          </p:nvPr>
        </p:nvSpPr>
        <p:spPr/>
        <p:txBody>
          <a:bodyPr/>
          <a:lstStyle/>
          <a:p>
            <a:fld id="{7AD96CEF-24A8-C74F-A613-1FCB7E72B116}" type="slidenum">
              <a:rPr lang="en-US" smtClean="0"/>
              <a:t>9</a:t>
            </a:fld>
            <a:endParaRPr lang="en-US" dirty="0"/>
          </a:p>
        </p:txBody>
      </p:sp>
    </p:spTree>
    <p:extLst>
      <p:ext uri="{BB962C8B-B14F-4D97-AF65-F5344CB8AC3E}">
        <p14:creationId xmlns:p14="http://schemas.microsoft.com/office/powerpoint/2010/main" val="121560732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CourseraUmichV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CourseraUmichViz.thmx</Template>
  <TotalTime>6140</TotalTime>
  <Words>2031</Words>
  <Application>Microsoft Macintosh PowerPoint</Application>
  <PresentationFormat>On-screen Show (4:3)</PresentationFormat>
  <Paragraphs>207</Paragraphs>
  <Slides>28</Slides>
  <Notes>17</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CourseraUmichViz</vt:lpstr>
      <vt:lpstr>Introduction to Data Visualization </vt:lpstr>
      <vt:lpstr>Five Qualities of Great Visualizations</vt:lpstr>
      <vt:lpstr>Hockey Stick Chart Qualities</vt:lpstr>
      <vt:lpstr>Qualities of a Great Visualization</vt:lpstr>
      <vt:lpstr>Qualities of a Great Visualization</vt:lpstr>
      <vt:lpstr>Qualities of a Great Visualization</vt:lpstr>
      <vt:lpstr>Qualities of a Great Visualization</vt:lpstr>
      <vt:lpstr>Qualities of a Great Visualization</vt:lpstr>
      <vt:lpstr>Qualities of a Great Visualization</vt:lpstr>
      <vt:lpstr>Qualities of a Great Visualization</vt:lpstr>
      <vt:lpstr>Qualities of a Great Visualization</vt:lpstr>
      <vt:lpstr>Qualities of a Great Visualization</vt:lpstr>
      <vt:lpstr>Qualities of a Great Visualization</vt:lpstr>
      <vt:lpstr>Qualities of a Great Visualization</vt:lpstr>
      <vt:lpstr>    The Beauty Paradox:    Art and Communication</vt:lpstr>
      <vt:lpstr>Visualization Wheel</vt:lpstr>
      <vt:lpstr>Visualization Wheel Dimensions</vt:lpstr>
      <vt:lpstr>Visualization Wheel Dimensions</vt:lpstr>
      <vt:lpstr>Visualization Wheel Dimensions</vt:lpstr>
      <vt:lpstr>Visualization Wheel Dimensions</vt:lpstr>
      <vt:lpstr>Visualization Wheel Dimensions</vt:lpstr>
      <vt:lpstr>Visualization Wheel Dimensions</vt:lpstr>
      <vt:lpstr>Visualization Wheel Dimensions</vt:lpstr>
      <vt:lpstr>Visualization Wheel Dimensions</vt:lpstr>
      <vt:lpstr>Identifying your audience</vt:lpstr>
      <vt:lpstr>Identifying your audience</vt:lpstr>
      <vt:lpstr>Engineers vs. Designers</vt:lpstr>
      <vt:lpstr>Have some fun with illusions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HB</dc:creator>
  <cp:lastModifiedBy>HB</cp:lastModifiedBy>
  <cp:revision>57</cp:revision>
  <dcterms:created xsi:type="dcterms:W3CDTF">2021-12-28T07:28:53Z</dcterms:created>
  <dcterms:modified xsi:type="dcterms:W3CDTF">2022-01-18T02:23:23Z</dcterms:modified>
</cp:coreProperties>
</file>

<file path=docProps/thumbnail.jpeg>
</file>